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s/slide9.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341" r:id="rId5"/>
    <p:sldId id="347" r:id="rId6"/>
    <p:sldId id="323" r:id="rId7"/>
    <p:sldId id="333" r:id="rId8"/>
    <p:sldId id="334" r:id="rId9"/>
    <p:sldId id="353" r:id="rId10"/>
    <p:sldId id="354" r:id="rId11"/>
    <p:sldId id="355" r:id="rId12"/>
    <p:sldId id="356" r:id="rId13"/>
    <p:sldId id="357" r:id="rId14"/>
    <p:sldId id="352" r:id="rId15"/>
  </p:sldIdLst>
  <p:sldSz cx="9906000" cy="6858000" type="A4"/>
  <p:notesSz cx="6797675" cy="9926638"/>
  <p:defaultTextStyle>
    <a:defPPr>
      <a:defRPr lang="da-DK"/>
    </a:defPPr>
    <a:lvl1pPr algn="l" rtl="0" fontAlgn="base">
      <a:spcBef>
        <a:spcPct val="0"/>
      </a:spcBef>
      <a:spcAft>
        <a:spcPct val="0"/>
      </a:spcAft>
      <a:defRPr sz="2400" b="1" kern="1200">
        <a:solidFill>
          <a:schemeClr val="tx1"/>
        </a:solidFill>
        <a:latin typeface="Arial" charset="0"/>
        <a:ea typeface="+mn-ea"/>
        <a:cs typeface="Arial" charset="0"/>
      </a:defRPr>
    </a:lvl1pPr>
    <a:lvl2pPr marL="457200" algn="l" rtl="0" fontAlgn="base">
      <a:spcBef>
        <a:spcPct val="0"/>
      </a:spcBef>
      <a:spcAft>
        <a:spcPct val="0"/>
      </a:spcAft>
      <a:defRPr sz="2400" b="1" kern="1200">
        <a:solidFill>
          <a:schemeClr val="tx1"/>
        </a:solidFill>
        <a:latin typeface="Arial" charset="0"/>
        <a:ea typeface="+mn-ea"/>
        <a:cs typeface="Arial" charset="0"/>
      </a:defRPr>
    </a:lvl2pPr>
    <a:lvl3pPr marL="914400" algn="l" rtl="0" fontAlgn="base">
      <a:spcBef>
        <a:spcPct val="0"/>
      </a:spcBef>
      <a:spcAft>
        <a:spcPct val="0"/>
      </a:spcAft>
      <a:defRPr sz="2400" b="1" kern="1200">
        <a:solidFill>
          <a:schemeClr val="tx1"/>
        </a:solidFill>
        <a:latin typeface="Arial" charset="0"/>
        <a:ea typeface="+mn-ea"/>
        <a:cs typeface="Arial" charset="0"/>
      </a:defRPr>
    </a:lvl3pPr>
    <a:lvl4pPr marL="1371600" algn="l" rtl="0" fontAlgn="base">
      <a:spcBef>
        <a:spcPct val="0"/>
      </a:spcBef>
      <a:spcAft>
        <a:spcPct val="0"/>
      </a:spcAft>
      <a:defRPr sz="2400" b="1" kern="1200">
        <a:solidFill>
          <a:schemeClr val="tx1"/>
        </a:solidFill>
        <a:latin typeface="Arial" charset="0"/>
        <a:ea typeface="+mn-ea"/>
        <a:cs typeface="Arial" charset="0"/>
      </a:defRPr>
    </a:lvl4pPr>
    <a:lvl5pPr marL="1828800" algn="l" rtl="0" fontAlgn="base">
      <a:spcBef>
        <a:spcPct val="0"/>
      </a:spcBef>
      <a:spcAft>
        <a:spcPct val="0"/>
      </a:spcAft>
      <a:defRPr sz="2400" b="1" kern="1200">
        <a:solidFill>
          <a:schemeClr val="tx1"/>
        </a:solidFill>
        <a:latin typeface="Arial" charset="0"/>
        <a:ea typeface="+mn-ea"/>
        <a:cs typeface="Arial" charset="0"/>
      </a:defRPr>
    </a:lvl5pPr>
    <a:lvl6pPr marL="2286000" algn="l" defTabSz="914400" rtl="0" eaLnBrk="1" latinLnBrk="0" hangingPunct="1">
      <a:defRPr sz="2400" b="1" kern="1200">
        <a:solidFill>
          <a:schemeClr val="tx1"/>
        </a:solidFill>
        <a:latin typeface="Arial" charset="0"/>
        <a:ea typeface="+mn-ea"/>
        <a:cs typeface="Arial" charset="0"/>
      </a:defRPr>
    </a:lvl6pPr>
    <a:lvl7pPr marL="2743200" algn="l" defTabSz="914400" rtl="0" eaLnBrk="1" latinLnBrk="0" hangingPunct="1">
      <a:defRPr sz="2400" b="1" kern="1200">
        <a:solidFill>
          <a:schemeClr val="tx1"/>
        </a:solidFill>
        <a:latin typeface="Arial" charset="0"/>
        <a:ea typeface="+mn-ea"/>
        <a:cs typeface="Arial" charset="0"/>
      </a:defRPr>
    </a:lvl7pPr>
    <a:lvl8pPr marL="3200400" algn="l" defTabSz="914400" rtl="0" eaLnBrk="1" latinLnBrk="0" hangingPunct="1">
      <a:defRPr sz="2400" b="1" kern="1200">
        <a:solidFill>
          <a:schemeClr val="tx1"/>
        </a:solidFill>
        <a:latin typeface="Arial" charset="0"/>
        <a:ea typeface="+mn-ea"/>
        <a:cs typeface="Arial" charset="0"/>
      </a:defRPr>
    </a:lvl8pPr>
    <a:lvl9pPr marL="3657600" algn="l" defTabSz="914400" rtl="0" eaLnBrk="1" latinLnBrk="0" hangingPunct="1">
      <a:defRPr sz="24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7B2"/>
    <a:srgbClr val="3E5052"/>
    <a:srgbClr val="92C83E"/>
    <a:srgbClr val="FFE56D"/>
    <a:srgbClr val="006838"/>
    <a:srgbClr val="2E5216"/>
    <a:srgbClr val="E95D0F"/>
    <a:srgbClr val="005232"/>
    <a:srgbClr val="FFFFFF"/>
    <a:srgbClr val="C5E1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ema til typografi 1 - Markerin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ema til typografi 1 - Markerin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ema til typografi 1 - Markering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9015" autoAdjust="0"/>
  </p:normalViewPr>
  <p:slideViewPr>
    <p:cSldViewPr>
      <p:cViewPr>
        <p:scale>
          <a:sx n="120" d="100"/>
          <a:sy n="120" d="100"/>
        </p:scale>
        <p:origin x="-1152" y="-36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23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2497" tIns="46248" rIns="92497" bIns="46248" numCol="1" anchor="t" anchorCtr="0" compatLnSpc="1">
            <a:prstTxWarp prst="textNoShape">
              <a:avLst/>
            </a:prstTxWarp>
          </a:bodyPr>
          <a:lstStyle>
            <a:lvl1pPr defTabSz="924443">
              <a:defRPr sz="1200" b="0">
                <a:latin typeface="Arial" pitchFamily="34" charset="0"/>
                <a:cs typeface="Arial" pitchFamily="34" charset="0"/>
              </a:defRPr>
            </a:lvl1pPr>
          </a:lstStyle>
          <a:p>
            <a:pPr>
              <a:defRPr/>
            </a:pPr>
            <a:endParaRPr lang="da-DK"/>
          </a:p>
        </p:txBody>
      </p:sp>
      <p:sp>
        <p:nvSpPr>
          <p:cNvPr id="22531" name="Rectangle 3"/>
          <p:cNvSpPr>
            <a:spLocks noGrp="1" noChangeArrowheads="1"/>
          </p:cNvSpPr>
          <p:nvPr>
            <p:ph type="dt" sz="quarter" idx="1"/>
          </p:nvPr>
        </p:nvSpPr>
        <p:spPr bwMode="auto">
          <a:xfrm>
            <a:off x="3852863" y="0"/>
            <a:ext cx="2944812" cy="496888"/>
          </a:xfrm>
          <a:prstGeom prst="rect">
            <a:avLst/>
          </a:prstGeom>
          <a:noFill/>
          <a:ln w="9525">
            <a:noFill/>
            <a:miter lim="800000"/>
            <a:headEnd/>
            <a:tailEnd/>
          </a:ln>
          <a:effectLst/>
        </p:spPr>
        <p:txBody>
          <a:bodyPr vert="horz" wrap="square" lIns="92497" tIns="46248" rIns="92497" bIns="46248" numCol="1" anchor="t" anchorCtr="0" compatLnSpc="1">
            <a:prstTxWarp prst="textNoShape">
              <a:avLst/>
            </a:prstTxWarp>
          </a:bodyPr>
          <a:lstStyle>
            <a:lvl1pPr algn="r" defTabSz="924443">
              <a:defRPr sz="1200" b="0">
                <a:latin typeface="Arial" pitchFamily="34" charset="0"/>
                <a:cs typeface="Arial" pitchFamily="34" charset="0"/>
              </a:defRPr>
            </a:lvl1pPr>
          </a:lstStyle>
          <a:p>
            <a:pPr>
              <a:defRPr/>
            </a:pPr>
            <a:endParaRPr lang="da-DK"/>
          </a:p>
        </p:txBody>
      </p:sp>
      <p:sp>
        <p:nvSpPr>
          <p:cNvPr id="22532" name="Rectangle 4"/>
          <p:cNvSpPr>
            <a:spLocks noGrp="1" noChangeArrowheads="1"/>
          </p:cNvSpPr>
          <p:nvPr>
            <p:ph type="ftr" sz="quarter" idx="2"/>
          </p:nvPr>
        </p:nvSpPr>
        <p:spPr bwMode="auto">
          <a:xfrm>
            <a:off x="0" y="9429750"/>
            <a:ext cx="2944813" cy="496888"/>
          </a:xfrm>
          <a:prstGeom prst="rect">
            <a:avLst/>
          </a:prstGeom>
          <a:noFill/>
          <a:ln w="9525">
            <a:noFill/>
            <a:miter lim="800000"/>
            <a:headEnd/>
            <a:tailEnd/>
          </a:ln>
          <a:effectLst/>
        </p:spPr>
        <p:txBody>
          <a:bodyPr vert="horz" wrap="square" lIns="92497" tIns="46248" rIns="92497" bIns="46248" numCol="1" anchor="b" anchorCtr="0" compatLnSpc="1">
            <a:prstTxWarp prst="textNoShape">
              <a:avLst/>
            </a:prstTxWarp>
          </a:bodyPr>
          <a:lstStyle>
            <a:lvl1pPr defTabSz="924443">
              <a:defRPr sz="800" b="0">
                <a:latin typeface="Arial" pitchFamily="34" charset="0"/>
                <a:cs typeface="Arial" pitchFamily="34" charset="0"/>
              </a:defRPr>
            </a:lvl1pPr>
          </a:lstStyle>
          <a:p>
            <a:pPr>
              <a:defRPr/>
            </a:pPr>
            <a:endParaRPr lang="da-DK"/>
          </a:p>
        </p:txBody>
      </p:sp>
      <p:sp>
        <p:nvSpPr>
          <p:cNvPr id="22533" name="Rectangle 5"/>
          <p:cNvSpPr>
            <a:spLocks noGrp="1" noChangeArrowheads="1"/>
          </p:cNvSpPr>
          <p:nvPr>
            <p:ph type="sldNum" sz="quarter" idx="3"/>
          </p:nvPr>
        </p:nvSpPr>
        <p:spPr bwMode="auto">
          <a:xfrm>
            <a:off x="3852863" y="9429750"/>
            <a:ext cx="2944812" cy="496888"/>
          </a:xfrm>
          <a:prstGeom prst="rect">
            <a:avLst/>
          </a:prstGeom>
          <a:noFill/>
          <a:ln w="9525">
            <a:noFill/>
            <a:miter lim="800000"/>
            <a:headEnd/>
            <a:tailEnd/>
          </a:ln>
          <a:effectLst/>
        </p:spPr>
        <p:txBody>
          <a:bodyPr vert="horz" wrap="square" lIns="92497" tIns="46248" rIns="92497" bIns="46248" numCol="1" anchor="b" anchorCtr="0" compatLnSpc="1">
            <a:prstTxWarp prst="textNoShape">
              <a:avLst/>
            </a:prstTxWarp>
          </a:bodyPr>
          <a:lstStyle>
            <a:lvl1pPr algn="r" defTabSz="924443">
              <a:defRPr sz="800" b="0">
                <a:latin typeface="Arial" pitchFamily="34" charset="0"/>
                <a:cs typeface="Arial" pitchFamily="34" charset="0"/>
              </a:defRPr>
            </a:lvl1pPr>
          </a:lstStyle>
          <a:p>
            <a:pPr>
              <a:defRPr/>
            </a:pPr>
            <a:fld id="{AC80D7DC-0407-4EB8-A328-C58AE223B95B}" type="slidenum">
              <a:rPr lang="da-DK"/>
              <a:pPr>
                <a:defRPr/>
              </a:pPr>
              <a:t>‹nr.›</a:t>
            </a:fld>
            <a:endParaRPr lang="da-DK" dirty="0"/>
          </a:p>
        </p:txBody>
      </p:sp>
    </p:spTree>
    <p:extLst>
      <p:ext uri="{BB962C8B-B14F-4D97-AF65-F5344CB8AC3E}">
        <p14:creationId xmlns:p14="http://schemas.microsoft.com/office/powerpoint/2010/main" val="3177521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2497" tIns="46248" rIns="92497" bIns="46248" numCol="1" anchor="t" anchorCtr="0" compatLnSpc="1">
            <a:prstTxWarp prst="textNoShape">
              <a:avLst/>
            </a:prstTxWarp>
          </a:bodyPr>
          <a:lstStyle>
            <a:lvl1pPr defTabSz="924443">
              <a:defRPr sz="1200" b="0">
                <a:latin typeface="Times New Roman" pitchFamily="18" charset="0"/>
                <a:cs typeface="+mn-cs"/>
              </a:defRPr>
            </a:lvl1pPr>
          </a:lstStyle>
          <a:p>
            <a:pPr>
              <a:defRPr/>
            </a:pPr>
            <a:endParaRPr lang="da-DK"/>
          </a:p>
        </p:txBody>
      </p:sp>
      <p:sp>
        <p:nvSpPr>
          <p:cNvPr id="5123" name="Rectangle 3"/>
          <p:cNvSpPr>
            <a:spLocks noGrp="1" noChangeArrowheads="1"/>
          </p:cNvSpPr>
          <p:nvPr>
            <p:ph type="dt" idx="1"/>
          </p:nvPr>
        </p:nvSpPr>
        <p:spPr bwMode="auto">
          <a:xfrm>
            <a:off x="3852863" y="0"/>
            <a:ext cx="2944812" cy="496888"/>
          </a:xfrm>
          <a:prstGeom prst="rect">
            <a:avLst/>
          </a:prstGeom>
          <a:noFill/>
          <a:ln w="9525">
            <a:noFill/>
            <a:miter lim="800000"/>
            <a:headEnd/>
            <a:tailEnd/>
          </a:ln>
          <a:effectLst/>
        </p:spPr>
        <p:txBody>
          <a:bodyPr vert="horz" wrap="square" lIns="92497" tIns="46248" rIns="92497" bIns="46248" numCol="1" anchor="t" anchorCtr="0" compatLnSpc="1">
            <a:prstTxWarp prst="textNoShape">
              <a:avLst/>
            </a:prstTxWarp>
          </a:bodyPr>
          <a:lstStyle>
            <a:lvl1pPr algn="r" defTabSz="924443">
              <a:defRPr sz="1200" b="0">
                <a:latin typeface="Times New Roman" pitchFamily="18" charset="0"/>
                <a:cs typeface="+mn-cs"/>
              </a:defRPr>
            </a:lvl1pPr>
          </a:lstStyle>
          <a:p>
            <a:pPr>
              <a:defRPr/>
            </a:pPr>
            <a:endParaRPr lang="da-DK"/>
          </a:p>
        </p:txBody>
      </p:sp>
      <p:sp>
        <p:nvSpPr>
          <p:cNvPr id="14340" name="Rectangle 4"/>
          <p:cNvSpPr>
            <a:spLocks noGrp="1" noRot="1" noChangeAspect="1" noChangeArrowheads="1" noTextEdit="1"/>
          </p:cNvSpPr>
          <p:nvPr>
            <p:ph type="sldImg" idx="2"/>
          </p:nvPr>
        </p:nvSpPr>
        <p:spPr bwMode="auto">
          <a:xfrm>
            <a:off x="712788" y="744538"/>
            <a:ext cx="5372100" cy="37211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04875" y="4716463"/>
            <a:ext cx="4987925" cy="4465637"/>
          </a:xfrm>
          <a:prstGeom prst="rect">
            <a:avLst/>
          </a:prstGeom>
          <a:noFill/>
          <a:ln w="9525">
            <a:noFill/>
            <a:miter lim="800000"/>
            <a:headEnd/>
            <a:tailEnd/>
          </a:ln>
          <a:effectLst/>
        </p:spPr>
        <p:txBody>
          <a:bodyPr vert="horz" wrap="square" lIns="92497" tIns="46248" rIns="92497" bIns="46248" numCol="1" anchor="t" anchorCtr="0" compatLnSpc="1">
            <a:prstTxWarp prst="textNoShape">
              <a:avLst/>
            </a:prstTxWarp>
          </a:bodyPr>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5126" name="Rectangle 6"/>
          <p:cNvSpPr>
            <a:spLocks noGrp="1" noChangeArrowheads="1"/>
          </p:cNvSpPr>
          <p:nvPr>
            <p:ph type="ftr" sz="quarter" idx="4"/>
          </p:nvPr>
        </p:nvSpPr>
        <p:spPr bwMode="auto">
          <a:xfrm>
            <a:off x="0" y="9429750"/>
            <a:ext cx="2944813" cy="496888"/>
          </a:xfrm>
          <a:prstGeom prst="rect">
            <a:avLst/>
          </a:prstGeom>
          <a:noFill/>
          <a:ln w="9525">
            <a:noFill/>
            <a:miter lim="800000"/>
            <a:headEnd/>
            <a:tailEnd/>
          </a:ln>
          <a:effectLst/>
        </p:spPr>
        <p:txBody>
          <a:bodyPr vert="horz" wrap="square" lIns="92497" tIns="46248" rIns="92497" bIns="46248" numCol="1" anchor="b" anchorCtr="0" compatLnSpc="1">
            <a:prstTxWarp prst="textNoShape">
              <a:avLst/>
            </a:prstTxWarp>
          </a:bodyPr>
          <a:lstStyle>
            <a:lvl1pPr defTabSz="924443">
              <a:defRPr sz="1200" b="0">
                <a:latin typeface="Times New Roman" pitchFamily="18" charset="0"/>
                <a:cs typeface="+mn-cs"/>
              </a:defRPr>
            </a:lvl1pPr>
          </a:lstStyle>
          <a:p>
            <a:pPr>
              <a:defRPr/>
            </a:pPr>
            <a:endParaRPr lang="da-DK"/>
          </a:p>
        </p:txBody>
      </p:sp>
      <p:sp>
        <p:nvSpPr>
          <p:cNvPr id="5127" name="Rectangle 7"/>
          <p:cNvSpPr>
            <a:spLocks noGrp="1" noChangeArrowheads="1"/>
          </p:cNvSpPr>
          <p:nvPr>
            <p:ph type="sldNum" sz="quarter" idx="5"/>
          </p:nvPr>
        </p:nvSpPr>
        <p:spPr bwMode="auto">
          <a:xfrm>
            <a:off x="3852863" y="9429750"/>
            <a:ext cx="2944812" cy="496888"/>
          </a:xfrm>
          <a:prstGeom prst="rect">
            <a:avLst/>
          </a:prstGeom>
          <a:noFill/>
          <a:ln w="9525">
            <a:noFill/>
            <a:miter lim="800000"/>
            <a:headEnd/>
            <a:tailEnd/>
          </a:ln>
          <a:effectLst/>
        </p:spPr>
        <p:txBody>
          <a:bodyPr vert="horz" wrap="square" lIns="92497" tIns="46248" rIns="92497" bIns="46248" numCol="1" anchor="b" anchorCtr="0" compatLnSpc="1">
            <a:prstTxWarp prst="textNoShape">
              <a:avLst/>
            </a:prstTxWarp>
          </a:bodyPr>
          <a:lstStyle>
            <a:lvl1pPr algn="r" defTabSz="924443">
              <a:defRPr sz="1200" b="0">
                <a:latin typeface="Times New Roman" pitchFamily="18" charset="0"/>
                <a:cs typeface="+mn-cs"/>
              </a:defRPr>
            </a:lvl1pPr>
          </a:lstStyle>
          <a:p>
            <a:pPr>
              <a:defRPr/>
            </a:pPr>
            <a:fld id="{75031CA2-EB19-4FF2-93FC-ED6EB375B985}" type="slidenum">
              <a:rPr lang="da-DK"/>
              <a:pPr>
                <a:defRPr/>
              </a:pPr>
              <a:t>‹nr.›</a:t>
            </a:fld>
            <a:endParaRPr lang="da-DK"/>
          </a:p>
        </p:txBody>
      </p:sp>
    </p:spTree>
    <p:extLst>
      <p:ext uri="{BB962C8B-B14F-4D97-AF65-F5344CB8AC3E}">
        <p14:creationId xmlns:p14="http://schemas.microsoft.com/office/powerpoint/2010/main" val="37964588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dsholder til diasbillede 1"/>
          <p:cNvSpPr>
            <a:spLocks noGrp="1" noRot="1" noChangeAspect="1" noTextEdit="1"/>
          </p:cNvSpPr>
          <p:nvPr>
            <p:ph type="sldImg"/>
          </p:nvPr>
        </p:nvSpPr>
        <p:spPr bwMode="auto">
          <a:xfrm>
            <a:off x="712788" y="744538"/>
            <a:ext cx="5372100" cy="3721100"/>
          </a:xfrm>
          <a:noFill/>
          <a:ln>
            <a:solidFill>
              <a:srgbClr val="000000"/>
            </a:solidFill>
            <a:miter lim="800000"/>
            <a:headEnd/>
            <a:tailEnd/>
          </a:ln>
        </p:spPr>
      </p:sp>
      <p:sp>
        <p:nvSpPr>
          <p:cNvPr id="17411" name="Pladsholder til no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a-DK" smtClean="0"/>
          </a:p>
        </p:txBody>
      </p:sp>
      <p:sp>
        <p:nvSpPr>
          <p:cNvPr id="15364" name="Pladsholder til dias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090CAB7-5405-4690-8E10-715E066545F3}" type="slidenum">
              <a:rPr lang="da-DK" smtClean="0">
                <a:solidFill>
                  <a:prstClr val="black"/>
                </a:solidFill>
              </a:rPr>
              <a:pPr>
                <a:defRPr/>
              </a:pPr>
              <a:t>1</a:t>
            </a:fld>
            <a:endParaRPr lang="da-DK"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712788" y="744538"/>
            <a:ext cx="5372100" cy="37211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75031CA2-EB19-4FF2-93FC-ED6EB375B985}" type="slidenum">
              <a:rPr lang="da-DK" smtClean="0"/>
              <a:pPr>
                <a:defRPr/>
              </a:pPr>
              <a:t>4</a:t>
            </a:fld>
            <a:endParaRPr lang="da-DK"/>
          </a:p>
        </p:txBody>
      </p:sp>
    </p:spTree>
    <p:extLst>
      <p:ext uri="{BB962C8B-B14F-4D97-AF65-F5344CB8AC3E}">
        <p14:creationId xmlns:p14="http://schemas.microsoft.com/office/powerpoint/2010/main" val="3539675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712788" y="744538"/>
            <a:ext cx="5372100" cy="37211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75031CA2-EB19-4FF2-93FC-ED6EB375B985}" type="slidenum">
              <a:rPr lang="da-DK" smtClean="0"/>
              <a:pPr>
                <a:defRPr/>
              </a:pPr>
              <a:t>5</a:t>
            </a:fld>
            <a:endParaRPr lang="da-DK"/>
          </a:p>
        </p:txBody>
      </p:sp>
    </p:spTree>
    <p:extLst>
      <p:ext uri="{BB962C8B-B14F-4D97-AF65-F5344CB8AC3E}">
        <p14:creationId xmlns:p14="http://schemas.microsoft.com/office/powerpoint/2010/main" val="2402772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712788" y="744538"/>
            <a:ext cx="5372100" cy="37211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75031CA2-EB19-4FF2-93FC-ED6EB375B985}" type="slidenum">
              <a:rPr lang="da-DK" smtClean="0"/>
              <a:pPr>
                <a:defRPr/>
              </a:pPr>
              <a:t>6</a:t>
            </a:fld>
            <a:endParaRPr lang="da-DK"/>
          </a:p>
        </p:txBody>
      </p:sp>
    </p:spTree>
    <p:extLst>
      <p:ext uri="{BB962C8B-B14F-4D97-AF65-F5344CB8AC3E}">
        <p14:creationId xmlns:p14="http://schemas.microsoft.com/office/powerpoint/2010/main" val="1575353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712788" y="744538"/>
            <a:ext cx="5372100" cy="37211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75031CA2-EB19-4FF2-93FC-ED6EB375B985}" type="slidenum">
              <a:rPr lang="da-DK" smtClean="0"/>
              <a:pPr>
                <a:defRPr/>
              </a:pPr>
              <a:t>7</a:t>
            </a:fld>
            <a:endParaRPr lang="da-DK"/>
          </a:p>
        </p:txBody>
      </p:sp>
    </p:spTree>
    <p:extLst>
      <p:ext uri="{BB962C8B-B14F-4D97-AF65-F5344CB8AC3E}">
        <p14:creationId xmlns:p14="http://schemas.microsoft.com/office/powerpoint/2010/main" val="3153618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712788" y="744538"/>
            <a:ext cx="5372100" cy="37211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75031CA2-EB19-4FF2-93FC-ED6EB375B985}" type="slidenum">
              <a:rPr lang="da-DK" smtClean="0"/>
              <a:pPr>
                <a:defRPr/>
              </a:pPr>
              <a:t>8</a:t>
            </a:fld>
            <a:endParaRPr lang="da-DK"/>
          </a:p>
        </p:txBody>
      </p:sp>
    </p:spTree>
    <p:extLst>
      <p:ext uri="{BB962C8B-B14F-4D97-AF65-F5344CB8AC3E}">
        <p14:creationId xmlns:p14="http://schemas.microsoft.com/office/powerpoint/2010/main" val="3153618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712788" y="744538"/>
            <a:ext cx="5372100" cy="37211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75031CA2-EB19-4FF2-93FC-ED6EB375B985}" type="slidenum">
              <a:rPr lang="da-DK" smtClean="0"/>
              <a:pPr>
                <a:defRPr/>
              </a:pPr>
              <a:t>9</a:t>
            </a:fld>
            <a:endParaRPr lang="da-DK"/>
          </a:p>
        </p:txBody>
      </p:sp>
    </p:spTree>
    <p:extLst>
      <p:ext uri="{BB962C8B-B14F-4D97-AF65-F5344CB8AC3E}">
        <p14:creationId xmlns:p14="http://schemas.microsoft.com/office/powerpoint/2010/main" val="3153618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712788" y="744538"/>
            <a:ext cx="5372100" cy="37211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75031CA2-EB19-4FF2-93FC-ED6EB375B985}" type="slidenum">
              <a:rPr lang="da-DK" smtClean="0"/>
              <a:pPr>
                <a:defRPr/>
              </a:pPr>
              <a:t>10</a:t>
            </a:fld>
            <a:endParaRPr lang="da-DK"/>
          </a:p>
        </p:txBody>
      </p:sp>
    </p:spTree>
    <p:extLst>
      <p:ext uri="{BB962C8B-B14F-4D97-AF65-F5344CB8AC3E}">
        <p14:creationId xmlns:p14="http://schemas.microsoft.com/office/powerpoint/2010/main" val="3153618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712788" y="744538"/>
            <a:ext cx="5372100" cy="37211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75031CA2-EB19-4FF2-93FC-ED6EB375B985}" type="slidenum">
              <a:rPr lang="da-DK" smtClean="0"/>
              <a:pPr>
                <a:defRPr/>
              </a:pPr>
              <a:t>11</a:t>
            </a:fld>
            <a:endParaRPr lang="da-DK"/>
          </a:p>
        </p:txBody>
      </p:sp>
    </p:spTree>
    <p:extLst>
      <p:ext uri="{BB962C8B-B14F-4D97-AF65-F5344CB8AC3E}">
        <p14:creationId xmlns:p14="http://schemas.microsoft.com/office/powerpoint/2010/main" val="2559519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bg>
      <p:bgPr>
        <a:solidFill>
          <a:schemeClr val="tx2"/>
        </a:solidFill>
        <a:effectLst/>
      </p:bgPr>
    </p:bg>
    <p:spTree>
      <p:nvGrpSpPr>
        <p:cNvPr id="1" name=""/>
        <p:cNvGrpSpPr/>
        <p:nvPr/>
      </p:nvGrpSpPr>
      <p:grpSpPr>
        <a:xfrm>
          <a:off x="0" y="0"/>
          <a:ext cx="0" cy="0"/>
          <a:chOff x="0" y="0"/>
          <a:chExt cx="0" cy="0"/>
        </a:xfrm>
      </p:grpSpPr>
      <p:sp>
        <p:nvSpPr>
          <p:cNvPr id="9222" name="Rectangle 6"/>
          <p:cNvSpPr>
            <a:spLocks noGrp="1" noChangeArrowheads="1"/>
          </p:cNvSpPr>
          <p:nvPr>
            <p:ph type="ctrTitle"/>
          </p:nvPr>
        </p:nvSpPr>
        <p:spPr>
          <a:xfrm>
            <a:off x="881033" y="1000108"/>
            <a:ext cx="8072494" cy="1143000"/>
          </a:xfrm>
        </p:spPr>
        <p:txBody>
          <a:bodyPr/>
          <a:lstStyle>
            <a:lvl1pPr algn="ctr">
              <a:lnSpc>
                <a:spcPct val="95000"/>
              </a:lnSpc>
              <a:defRPr/>
            </a:lvl1pPr>
          </a:lstStyle>
          <a:p>
            <a:r>
              <a:rPr lang="da-DK" smtClean="0"/>
              <a:t>Klik for at redigere titeltypografi i masteren</a:t>
            </a:r>
            <a:endParaRPr lang="da-DK"/>
          </a:p>
        </p:txBody>
      </p:sp>
      <p:sp>
        <p:nvSpPr>
          <p:cNvPr id="9223" name="Rectangle 7"/>
          <p:cNvSpPr>
            <a:spLocks noGrp="1" noChangeArrowheads="1"/>
          </p:cNvSpPr>
          <p:nvPr>
            <p:ph type="subTitle" idx="1"/>
          </p:nvPr>
        </p:nvSpPr>
        <p:spPr>
          <a:xfrm>
            <a:off x="881037" y="2714620"/>
            <a:ext cx="8001057" cy="1295400"/>
          </a:xfrm>
        </p:spPr>
        <p:txBody>
          <a:bodyPr/>
          <a:lstStyle>
            <a:lvl1pPr marL="0" indent="0" algn="ctr">
              <a:buFontTx/>
              <a:buNone/>
              <a:defRPr/>
            </a:lvl1pPr>
          </a:lstStyle>
          <a:p>
            <a:r>
              <a:rPr lang="da-DK" smtClean="0"/>
              <a:t>Klik for at redigere undertiteltypografien i masteren</a:t>
            </a:r>
            <a:endParaRPr lang="da-DK"/>
          </a:p>
        </p:txBody>
      </p:sp>
      <p:sp>
        <p:nvSpPr>
          <p:cNvPr id="4" name="Rectangle 40"/>
          <p:cNvSpPr>
            <a:spLocks noGrp="1" noChangeArrowheads="1"/>
          </p:cNvSpPr>
          <p:nvPr>
            <p:ph type="ftr" sz="quarter" idx="10"/>
          </p:nvPr>
        </p:nvSpPr>
        <p:spPr>
          <a:xfrm>
            <a:off x="4778375" y="6530976"/>
            <a:ext cx="3384550" cy="152400"/>
          </a:xfrm>
        </p:spPr>
        <p:txBody>
          <a:bodyPr/>
          <a:lstStyle>
            <a:lvl1pPr>
              <a:defRPr>
                <a:solidFill>
                  <a:srgbClr val="FFFFFF"/>
                </a:solidFill>
              </a:defRPr>
            </a:lvl1pPr>
          </a:lstStyle>
          <a:p>
            <a:pPr>
              <a:defRPr/>
            </a:pPr>
            <a:endParaRPr lang="da-DK"/>
          </a:p>
        </p:txBody>
      </p:sp>
      <p:sp>
        <p:nvSpPr>
          <p:cNvPr id="5" name="Rectangle 41"/>
          <p:cNvSpPr>
            <a:spLocks noGrp="1" noChangeArrowheads="1"/>
          </p:cNvSpPr>
          <p:nvPr>
            <p:ph type="sldNum" sz="quarter" idx="11"/>
          </p:nvPr>
        </p:nvSpPr>
        <p:spPr>
          <a:xfrm>
            <a:off x="8170863" y="6530976"/>
            <a:ext cx="412750" cy="152400"/>
          </a:xfrm>
        </p:spPr>
        <p:txBody>
          <a:bodyPr/>
          <a:lstStyle>
            <a:lvl1pPr>
              <a:defRPr>
                <a:solidFill>
                  <a:srgbClr val="FFFFFF"/>
                </a:solidFill>
              </a:defRPr>
            </a:lvl1pPr>
          </a:lstStyle>
          <a:p>
            <a:pPr>
              <a:defRPr/>
            </a:pPr>
            <a:fld id="{4FC6C934-48A0-41D2-BB17-61B8D1829FFA}" type="slidenum">
              <a:rPr lang="da-DK"/>
              <a:pPr>
                <a:defRPr/>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da-DK"/>
          </a:p>
        </p:txBody>
      </p:sp>
      <p:sp>
        <p:nvSpPr>
          <p:cNvPr id="5" name="Rectangle 6"/>
          <p:cNvSpPr>
            <a:spLocks noGrp="1" noChangeArrowheads="1"/>
          </p:cNvSpPr>
          <p:nvPr>
            <p:ph type="sldNum" sz="quarter" idx="11"/>
          </p:nvPr>
        </p:nvSpPr>
        <p:spPr>
          <a:ln/>
        </p:spPr>
        <p:txBody>
          <a:bodyPr/>
          <a:lstStyle>
            <a:lvl1pPr>
              <a:defRPr/>
            </a:lvl1pPr>
          </a:lstStyle>
          <a:p>
            <a:pPr>
              <a:defRPr/>
            </a:pPr>
            <a:fld id="{F7EEE2FA-278B-44CE-8E83-DBB0AED3C800}" type="slidenum">
              <a:rPr lang="da-DK"/>
              <a:pPr>
                <a:defRPr/>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7296151" y="617538"/>
            <a:ext cx="2128838" cy="5486400"/>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908052" y="617538"/>
            <a:ext cx="6235700" cy="5486400"/>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da-DK"/>
          </a:p>
        </p:txBody>
      </p:sp>
      <p:sp>
        <p:nvSpPr>
          <p:cNvPr id="5" name="Rectangle 6"/>
          <p:cNvSpPr>
            <a:spLocks noGrp="1" noChangeArrowheads="1"/>
          </p:cNvSpPr>
          <p:nvPr>
            <p:ph type="sldNum" sz="quarter" idx="11"/>
          </p:nvPr>
        </p:nvSpPr>
        <p:spPr>
          <a:ln/>
        </p:spPr>
        <p:txBody>
          <a:bodyPr/>
          <a:lstStyle>
            <a:lvl1pPr>
              <a:defRPr/>
            </a:lvl1pPr>
          </a:lstStyle>
          <a:p>
            <a:pPr>
              <a:defRPr/>
            </a:pPr>
            <a:fld id="{0D8DEEE2-67F8-4E0E-B06A-DE30766C849D}" type="slidenum">
              <a:rPr lang="da-DK"/>
              <a:pPr>
                <a:defRPr/>
              </a:pPr>
              <a:t>‹nr.›</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eldias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52470" y="4084619"/>
            <a:ext cx="6293950" cy="629523"/>
          </a:xfrm>
        </p:spPr>
        <p:txBody>
          <a:bodyPr>
            <a:noAutofit/>
          </a:bodyPr>
          <a:lstStyle>
            <a:lvl1pPr algn="l">
              <a:defRPr sz="3500" b="1">
                <a:solidFill>
                  <a:srgbClr val="3E5052"/>
                </a:solidFill>
              </a:defRPr>
            </a:lvl1pPr>
          </a:lstStyle>
          <a:p>
            <a:r>
              <a:rPr lang="da-DK" dirty="0" smtClean="0"/>
              <a:t>Klik for at redigere titel</a:t>
            </a:r>
            <a:endParaRPr lang="da-DK" dirty="0"/>
          </a:p>
        </p:txBody>
      </p:sp>
      <p:sp>
        <p:nvSpPr>
          <p:cNvPr id="3" name="Undertitel 2"/>
          <p:cNvSpPr>
            <a:spLocks noGrp="1"/>
          </p:cNvSpPr>
          <p:nvPr>
            <p:ph type="subTitle" idx="1"/>
          </p:nvPr>
        </p:nvSpPr>
        <p:spPr>
          <a:xfrm>
            <a:off x="652470" y="4783020"/>
            <a:ext cx="6293950" cy="477591"/>
          </a:xfrm>
          <a:prstGeom prst="rect">
            <a:avLst/>
          </a:prstGeom>
        </p:spPr>
        <p:txBody>
          <a:bodyPr/>
          <a:lstStyle>
            <a:lvl1pPr marL="0" indent="0" algn="l">
              <a:buNone/>
              <a:defRPr lang="da-DK" sz="2000" b="0" kern="1200" baseline="0" smtClean="0">
                <a:solidFill>
                  <a:srgbClr val="3E5052"/>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dirty="0"/>
          </a:p>
        </p:txBody>
      </p:sp>
      <p:pic>
        <p:nvPicPr>
          <p:cNvPr id="11" name="Billede 10" descr="DLBR_Logo_PPT_DK.png"/>
          <p:cNvPicPr>
            <a:picLocks noChangeAspect="1"/>
          </p:cNvPicPr>
          <p:nvPr userDrawn="1"/>
        </p:nvPicPr>
        <p:blipFill>
          <a:blip r:embed="rId3"/>
          <a:stretch>
            <a:fillRect/>
          </a:stretch>
        </p:blipFill>
        <p:spPr>
          <a:xfrm>
            <a:off x="652474" y="5698202"/>
            <a:ext cx="1614731" cy="630957"/>
          </a:xfrm>
          <a:prstGeom prst="rect">
            <a:avLst/>
          </a:prstGeom>
        </p:spPr>
      </p:pic>
      <p:sp>
        <p:nvSpPr>
          <p:cNvPr id="9" name="Undertitel 2"/>
          <p:cNvSpPr txBox="1">
            <a:spLocks/>
          </p:cNvSpPr>
          <p:nvPr userDrawn="1"/>
        </p:nvSpPr>
        <p:spPr bwMode="auto">
          <a:xfrm>
            <a:off x="652470" y="3765040"/>
            <a:ext cx="1029141" cy="43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a:buNone/>
              <a:defRPr lang="da-DK" sz="2400" b="0" kern="1200" smtClean="0">
                <a:solidFill>
                  <a:srgbClr val="58595B"/>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spcBef>
                <a:spcPct val="20000"/>
              </a:spcBef>
              <a:spcAft>
                <a:spcPct val="0"/>
              </a:spcAft>
              <a:defRPr/>
            </a:pPr>
            <a:r>
              <a:rPr sz="2000" dirty="0">
                <a:solidFill>
                  <a:srgbClr val="3E5052"/>
                </a:solidFill>
              </a:rPr>
              <a:t>DLBR</a:t>
            </a:r>
            <a:endParaRPr sz="2000" b="1" dirty="0">
              <a:solidFill>
                <a:srgbClr val="3E5052"/>
              </a:solidFill>
            </a:endParaRPr>
          </a:p>
        </p:txBody>
      </p:sp>
      <p:sp>
        <p:nvSpPr>
          <p:cNvPr id="14" name="Pladsholder til tekst 13"/>
          <p:cNvSpPr>
            <a:spLocks noGrp="1"/>
          </p:cNvSpPr>
          <p:nvPr>
            <p:ph type="body" sz="quarter" idx="12" hasCustomPrompt="1"/>
          </p:nvPr>
        </p:nvSpPr>
        <p:spPr>
          <a:xfrm>
            <a:off x="1461823" y="3768840"/>
            <a:ext cx="4321898" cy="431800"/>
          </a:xfrm>
        </p:spPr>
        <p:txBody>
          <a:bodyPr/>
          <a:lstStyle>
            <a:lvl1pPr>
              <a:defRPr lang="da-DK" sz="2000" b="1" kern="1200" dirty="0" smtClean="0">
                <a:solidFill>
                  <a:srgbClr val="3E5052"/>
                </a:solidFill>
                <a:latin typeface="Arial" pitchFamily="34" charset="0"/>
                <a:ea typeface="+mn-ea"/>
                <a:cs typeface="Arial" pitchFamily="34" charset="0"/>
              </a:defRPr>
            </a:lvl1pPr>
          </a:lstStyle>
          <a:p>
            <a:pPr marL="342900" lvl="0" indent="-431800" algn="l" defTabSz="457200" rtl="0" fontAlgn="base">
              <a:spcBef>
                <a:spcPct val="20000"/>
              </a:spcBef>
              <a:spcAft>
                <a:spcPct val="0"/>
              </a:spcAft>
              <a:buSzPct val="100000"/>
              <a:buFontTx/>
              <a:buNone/>
            </a:pPr>
            <a:r>
              <a:rPr lang="da-DK" dirty="0" smtClean="0"/>
              <a:t>Klik for at indsætte </a:t>
            </a:r>
            <a:r>
              <a:rPr lang="da-DK" dirty="0" err="1" smtClean="0"/>
              <a:t>subidentitet</a:t>
            </a:r>
            <a:endParaRPr lang="da-DK" dirty="0"/>
          </a:p>
        </p:txBody>
      </p:sp>
      <p:sp>
        <p:nvSpPr>
          <p:cNvPr id="7" name="Pladsholder til billede 8"/>
          <p:cNvSpPr>
            <a:spLocks noGrp="1"/>
          </p:cNvSpPr>
          <p:nvPr>
            <p:ph type="pic" sz="quarter" idx="13" hasCustomPrompt="1"/>
          </p:nvPr>
        </p:nvSpPr>
        <p:spPr>
          <a:xfrm>
            <a:off x="7915459" y="5654472"/>
            <a:ext cx="1663782" cy="674687"/>
          </a:xfrm>
        </p:spPr>
        <p:txBody>
          <a:bodyPr tIns="108000" bIns="108000"/>
          <a:lstStyle>
            <a:lvl1pPr marL="0" indent="0" algn="ctr">
              <a:buFontTx/>
              <a:buNone/>
              <a:defRPr sz="1400" baseline="0">
                <a:solidFill>
                  <a:schemeClr val="tx1"/>
                </a:solidFill>
              </a:defRPr>
            </a:lvl1pPr>
          </a:lstStyle>
          <a:p>
            <a:r>
              <a:rPr lang="da-DK" dirty="0" smtClean="0"/>
              <a:t>Indsæt centerlogo her</a:t>
            </a:r>
            <a:endParaRPr lang="da-DK" dirty="0"/>
          </a:p>
        </p:txBody>
      </p:sp>
    </p:spTree>
    <p:extLst>
      <p:ext uri="{BB962C8B-B14F-4D97-AF65-F5344CB8AC3E}">
        <p14:creationId xmlns:p14="http://schemas.microsoft.com/office/powerpoint/2010/main" val="428468971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 og indholdsobjek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846168"/>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da-DK"/>
          </a:p>
        </p:txBody>
      </p:sp>
      <p:sp>
        <p:nvSpPr>
          <p:cNvPr id="5" name="Rectangle 6"/>
          <p:cNvSpPr>
            <a:spLocks noGrp="1" noChangeArrowheads="1"/>
          </p:cNvSpPr>
          <p:nvPr>
            <p:ph type="sldNum" sz="quarter" idx="11"/>
          </p:nvPr>
        </p:nvSpPr>
        <p:spPr>
          <a:ln/>
        </p:spPr>
        <p:txBody>
          <a:bodyPr/>
          <a:lstStyle>
            <a:lvl1pPr>
              <a:defRPr/>
            </a:lvl1pPr>
          </a:lstStyle>
          <a:p>
            <a:pPr>
              <a:defRPr/>
            </a:pPr>
            <a:fld id="{17A8D522-97D3-49F9-8381-A134A3D30A02}" type="slidenum">
              <a:rPr lang="da-DK"/>
              <a:pPr>
                <a:defRPr/>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1"/>
            <a:ext cx="84201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82638" y="2906716"/>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5"/>
          <p:cNvSpPr>
            <a:spLocks noGrp="1" noChangeArrowheads="1"/>
          </p:cNvSpPr>
          <p:nvPr>
            <p:ph type="ftr" sz="quarter" idx="10"/>
          </p:nvPr>
        </p:nvSpPr>
        <p:spPr>
          <a:ln/>
        </p:spPr>
        <p:txBody>
          <a:bodyPr/>
          <a:lstStyle>
            <a:lvl1pPr>
              <a:defRPr/>
            </a:lvl1pPr>
          </a:lstStyle>
          <a:p>
            <a:pPr>
              <a:defRPr/>
            </a:pPr>
            <a:endParaRPr lang="da-DK"/>
          </a:p>
        </p:txBody>
      </p:sp>
      <p:sp>
        <p:nvSpPr>
          <p:cNvPr id="5" name="Rectangle 6"/>
          <p:cNvSpPr>
            <a:spLocks noGrp="1" noChangeArrowheads="1"/>
          </p:cNvSpPr>
          <p:nvPr>
            <p:ph type="sldNum" sz="quarter" idx="11"/>
          </p:nvPr>
        </p:nvSpPr>
        <p:spPr>
          <a:ln/>
        </p:spPr>
        <p:txBody>
          <a:bodyPr/>
          <a:lstStyle>
            <a:lvl1pPr>
              <a:defRPr/>
            </a:lvl1pPr>
          </a:lstStyle>
          <a:p>
            <a:pPr>
              <a:defRPr/>
            </a:pPr>
            <a:fld id="{A7C34D4D-52A3-4BFA-AE6B-3AEA633895BE}" type="slidenum">
              <a:rPr lang="da-DK"/>
              <a:pPr>
                <a:defRPr/>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908055" y="1989138"/>
            <a:ext cx="41814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5241929" y="1989138"/>
            <a:ext cx="418306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5"/>
          <p:cNvSpPr>
            <a:spLocks noGrp="1" noChangeArrowheads="1"/>
          </p:cNvSpPr>
          <p:nvPr>
            <p:ph type="ftr" sz="quarter" idx="10"/>
          </p:nvPr>
        </p:nvSpPr>
        <p:spPr>
          <a:ln/>
        </p:spPr>
        <p:txBody>
          <a:bodyPr/>
          <a:lstStyle>
            <a:lvl1pPr>
              <a:defRPr/>
            </a:lvl1pPr>
          </a:lstStyle>
          <a:p>
            <a:pPr>
              <a:defRPr/>
            </a:pPr>
            <a:endParaRPr lang="da-DK"/>
          </a:p>
        </p:txBody>
      </p:sp>
      <p:sp>
        <p:nvSpPr>
          <p:cNvPr id="6" name="Rectangle 6"/>
          <p:cNvSpPr>
            <a:spLocks noGrp="1" noChangeArrowheads="1"/>
          </p:cNvSpPr>
          <p:nvPr>
            <p:ph type="sldNum" sz="quarter" idx="11"/>
          </p:nvPr>
        </p:nvSpPr>
        <p:spPr>
          <a:ln/>
        </p:spPr>
        <p:txBody>
          <a:bodyPr/>
          <a:lstStyle>
            <a:lvl1pPr>
              <a:defRPr/>
            </a:lvl1pPr>
          </a:lstStyle>
          <a:p>
            <a:pPr>
              <a:defRPr/>
            </a:pPr>
            <a:fld id="{65145FB2-BECA-4EBA-82FD-9BD4AE7FDCCF}" type="slidenum">
              <a:rPr lang="da-DK"/>
              <a:pPr>
                <a:defRPr/>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95304"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95304"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5"/>
          <p:cNvSpPr>
            <a:spLocks noGrp="1" noChangeArrowheads="1"/>
          </p:cNvSpPr>
          <p:nvPr>
            <p:ph type="ftr" sz="quarter" idx="10"/>
          </p:nvPr>
        </p:nvSpPr>
        <p:spPr>
          <a:ln/>
        </p:spPr>
        <p:txBody>
          <a:bodyPr/>
          <a:lstStyle>
            <a:lvl1pPr>
              <a:defRPr/>
            </a:lvl1pPr>
          </a:lstStyle>
          <a:p>
            <a:pPr>
              <a:defRPr/>
            </a:pPr>
            <a:endParaRPr lang="da-DK"/>
          </a:p>
        </p:txBody>
      </p:sp>
      <p:sp>
        <p:nvSpPr>
          <p:cNvPr id="8" name="Rectangle 6"/>
          <p:cNvSpPr>
            <a:spLocks noGrp="1" noChangeArrowheads="1"/>
          </p:cNvSpPr>
          <p:nvPr>
            <p:ph type="sldNum" sz="quarter" idx="11"/>
          </p:nvPr>
        </p:nvSpPr>
        <p:spPr>
          <a:ln/>
        </p:spPr>
        <p:txBody>
          <a:bodyPr/>
          <a:lstStyle>
            <a:lvl1pPr>
              <a:defRPr/>
            </a:lvl1pPr>
          </a:lstStyle>
          <a:p>
            <a:pPr>
              <a:defRPr/>
            </a:pPr>
            <a:fld id="{550A01A7-181E-4175-8694-DABB43AE0A56}" type="slidenum">
              <a:rPr lang="da-DK"/>
              <a:pPr>
                <a:defRPr/>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5"/>
          <p:cNvSpPr>
            <a:spLocks noGrp="1" noChangeArrowheads="1"/>
          </p:cNvSpPr>
          <p:nvPr>
            <p:ph type="ftr" sz="quarter" idx="10"/>
          </p:nvPr>
        </p:nvSpPr>
        <p:spPr>
          <a:ln/>
        </p:spPr>
        <p:txBody>
          <a:bodyPr/>
          <a:lstStyle>
            <a:lvl1pPr>
              <a:defRPr/>
            </a:lvl1pPr>
          </a:lstStyle>
          <a:p>
            <a:pPr>
              <a:defRPr/>
            </a:pPr>
            <a:endParaRPr lang="da-DK"/>
          </a:p>
        </p:txBody>
      </p:sp>
      <p:sp>
        <p:nvSpPr>
          <p:cNvPr id="4" name="Rectangle 6"/>
          <p:cNvSpPr>
            <a:spLocks noGrp="1" noChangeArrowheads="1"/>
          </p:cNvSpPr>
          <p:nvPr>
            <p:ph type="sldNum" sz="quarter" idx="11"/>
          </p:nvPr>
        </p:nvSpPr>
        <p:spPr>
          <a:ln/>
        </p:spPr>
        <p:txBody>
          <a:bodyPr/>
          <a:lstStyle>
            <a:lvl1pPr>
              <a:defRPr/>
            </a:lvl1pPr>
          </a:lstStyle>
          <a:p>
            <a:pPr>
              <a:defRPr/>
            </a:pPr>
            <a:fld id="{D2173078-05F4-4F30-A32D-72EA7A88EAD0}" type="slidenum">
              <a:rPr lang="da-DK"/>
              <a:pPr>
                <a:defRPr/>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da-DK"/>
          </a:p>
        </p:txBody>
      </p:sp>
      <p:sp>
        <p:nvSpPr>
          <p:cNvPr id="3" name="Rectangle 6"/>
          <p:cNvSpPr>
            <a:spLocks noGrp="1" noChangeArrowheads="1"/>
          </p:cNvSpPr>
          <p:nvPr>
            <p:ph type="sldNum" sz="quarter" idx="11"/>
          </p:nvPr>
        </p:nvSpPr>
        <p:spPr>
          <a:ln/>
        </p:spPr>
        <p:txBody>
          <a:bodyPr/>
          <a:lstStyle>
            <a:lvl1pPr>
              <a:defRPr/>
            </a:lvl1pPr>
          </a:lstStyle>
          <a:p>
            <a:pPr>
              <a:defRPr/>
            </a:pPr>
            <a:fld id="{41911367-0499-407E-9455-A872867B1398}" type="slidenum">
              <a:rPr lang="da-DK"/>
              <a:pPr>
                <a:defRPr/>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873500" y="273053"/>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95300" y="1435101"/>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5"/>
          <p:cNvSpPr>
            <a:spLocks noGrp="1" noChangeArrowheads="1"/>
          </p:cNvSpPr>
          <p:nvPr>
            <p:ph type="ftr" sz="quarter" idx="10"/>
          </p:nvPr>
        </p:nvSpPr>
        <p:spPr>
          <a:ln/>
        </p:spPr>
        <p:txBody>
          <a:bodyPr/>
          <a:lstStyle>
            <a:lvl1pPr>
              <a:defRPr/>
            </a:lvl1pPr>
          </a:lstStyle>
          <a:p>
            <a:pPr>
              <a:defRPr/>
            </a:pPr>
            <a:endParaRPr lang="da-DK"/>
          </a:p>
        </p:txBody>
      </p:sp>
      <p:sp>
        <p:nvSpPr>
          <p:cNvPr id="6" name="Rectangle 6"/>
          <p:cNvSpPr>
            <a:spLocks noGrp="1" noChangeArrowheads="1"/>
          </p:cNvSpPr>
          <p:nvPr>
            <p:ph type="sldNum" sz="quarter" idx="11"/>
          </p:nvPr>
        </p:nvSpPr>
        <p:spPr>
          <a:ln/>
        </p:spPr>
        <p:txBody>
          <a:bodyPr/>
          <a:lstStyle>
            <a:lvl1pPr>
              <a:defRPr/>
            </a:lvl1pPr>
          </a:lstStyle>
          <a:p>
            <a:pPr>
              <a:defRPr/>
            </a:pPr>
            <a:fld id="{5E05A83C-96B8-4354-9D19-83E8D2C1B94B}" type="slidenum">
              <a:rPr lang="da-DK"/>
              <a:pPr>
                <a:defRPr/>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941512" y="4800600"/>
            <a:ext cx="59436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941512"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smtClean="0"/>
              <a:t>Klik på ikonet for at tilføje et billede</a:t>
            </a:r>
            <a:endParaRPr lang="da-DK" noProof="0"/>
          </a:p>
        </p:txBody>
      </p:sp>
      <p:sp>
        <p:nvSpPr>
          <p:cNvPr id="4" name="Pladsholder til tekst 3"/>
          <p:cNvSpPr>
            <a:spLocks noGrp="1"/>
          </p:cNvSpPr>
          <p:nvPr>
            <p:ph type="body" sz="half" idx="2"/>
          </p:nvPr>
        </p:nvSpPr>
        <p:spPr>
          <a:xfrm>
            <a:off x="1941512"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5"/>
          <p:cNvSpPr>
            <a:spLocks noGrp="1" noChangeArrowheads="1"/>
          </p:cNvSpPr>
          <p:nvPr>
            <p:ph type="ftr" sz="quarter" idx="10"/>
          </p:nvPr>
        </p:nvSpPr>
        <p:spPr>
          <a:ln/>
        </p:spPr>
        <p:txBody>
          <a:bodyPr/>
          <a:lstStyle>
            <a:lvl1pPr>
              <a:defRPr/>
            </a:lvl1pPr>
          </a:lstStyle>
          <a:p>
            <a:pPr>
              <a:defRPr/>
            </a:pPr>
            <a:endParaRPr lang="da-DK"/>
          </a:p>
        </p:txBody>
      </p:sp>
      <p:sp>
        <p:nvSpPr>
          <p:cNvPr id="6" name="Rectangle 6"/>
          <p:cNvSpPr>
            <a:spLocks noGrp="1" noChangeArrowheads="1"/>
          </p:cNvSpPr>
          <p:nvPr>
            <p:ph type="sldNum" sz="quarter" idx="11"/>
          </p:nvPr>
        </p:nvSpPr>
        <p:spPr>
          <a:ln/>
        </p:spPr>
        <p:txBody>
          <a:bodyPr/>
          <a:lstStyle>
            <a:lvl1pPr>
              <a:defRPr/>
            </a:lvl1pPr>
          </a:lstStyle>
          <a:p>
            <a:pPr>
              <a:defRPr/>
            </a:pPr>
            <a:fld id="{E736C585-F2E4-423F-AD99-F1C39B52817C}" type="slidenum">
              <a:rPr lang="da-DK"/>
              <a:pPr>
                <a:defRPr/>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8050" y="617538"/>
            <a:ext cx="8516938" cy="1143000"/>
          </a:xfrm>
          <a:prstGeom prst="rect">
            <a:avLst/>
          </a:prstGeom>
          <a:noFill/>
          <a:ln w="9525">
            <a:noFill/>
            <a:miter lim="800000"/>
            <a:headEnd/>
            <a:tailEnd/>
          </a:ln>
        </p:spPr>
        <p:txBody>
          <a:bodyPr vert="horz" wrap="square" lIns="95790" tIns="47895" rIns="95790" bIns="47895" numCol="1" anchor="ctr"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908050" y="1989138"/>
            <a:ext cx="8516938" cy="4114800"/>
          </a:xfrm>
          <a:prstGeom prst="rect">
            <a:avLst/>
          </a:prstGeom>
          <a:noFill/>
          <a:ln w="9525">
            <a:noFill/>
            <a:miter lim="800000"/>
            <a:headEnd/>
            <a:tailEnd/>
          </a:ln>
        </p:spPr>
        <p:txBody>
          <a:bodyPr vert="horz" wrap="square" lIns="95790" tIns="47895" rIns="95790" bIns="47895"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9" name="Rectangle 5"/>
          <p:cNvSpPr>
            <a:spLocks noGrp="1" noChangeArrowheads="1"/>
          </p:cNvSpPr>
          <p:nvPr>
            <p:ph type="ftr" sz="quarter" idx="3"/>
          </p:nvPr>
        </p:nvSpPr>
        <p:spPr bwMode="auto">
          <a:xfrm>
            <a:off x="5448300" y="6553201"/>
            <a:ext cx="3384550" cy="152400"/>
          </a:xfrm>
          <a:prstGeom prst="rect">
            <a:avLst/>
          </a:prstGeom>
          <a:noFill/>
          <a:ln w="9525">
            <a:noFill/>
            <a:miter lim="800000"/>
            <a:headEnd/>
            <a:tailEnd/>
          </a:ln>
          <a:effectLst/>
        </p:spPr>
        <p:txBody>
          <a:bodyPr vert="horz" wrap="square" lIns="95790" tIns="0" rIns="95790" bIns="47895" numCol="1" anchor="t" anchorCtr="0" compatLnSpc="1">
            <a:prstTxWarp prst="textNoShape">
              <a:avLst/>
            </a:prstTxWarp>
          </a:bodyPr>
          <a:lstStyle>
            <a:lvl1pPr algn="r">
              <a:defRPr sz="800" b="0">
                <a:solidFill>
                  <a:srgbClr val="E0E0E0"/>
                </a:solidFill>
              </a:defRPr>
            </a:lvl1pPr>
          </a:lstStyle>
          <a:p>
            <a:pPr>
              <a:defRPr/>
            </a:pPr>
            <a:endParaRPr lang="da-DK"/>
          </a:p>
        </p:txBody>
      </p:sp>
      <p:sp>
        <p:nvSpPr>
          <p:cNvPr id="1030" name="Rectangle 6"/>
          <p:cNvSpPr>
            <a:spLocks noGrp="1" noChangeArrowheads="1"/>
          </p:cNvSpPr>
          <p:nvPr>
            <p:ph type="sldNum" sz="quarter" idx="4"/>
          </p:nvPr>
        </p:nvSpPr>
        <p:spPr bwMode="auto">
          <a:xfrm>
            <a:off x="8915400" y="6559551"/>
            <a:ext cx="412750" cy="152400"/>
          </a:xfrm>
          <a:prstGeom prst="rect">
            <a:avLst/>
          </a:prstGeom>
          <a:noFill/>
          <a:ln w="9525">
            <a:noFill/>
            <a:miter lim="800000"/>
            <a:headEnd/>
            <a:tailEnd/>
          </a:ln>
          <a:effectLst/>
        </p:spPr>
        <p:txBody>
          <a:bodyPr vert="horz" wrap="square" lIns="95790" tIns="0" rIns="95790" bIns="47895" numCol="1" anchor="t" anchorCtr="0" compatLnSpc="1">
            <a:prstTxWarp prst="textNoShape">
              <a:avLst/>
            </a:prstTxWarp>
          </a:bodyPr>
          <a:lstStyle>
            <a:lvl1pPr>
              <a:defRPr sz="800" b="0">
                <a:solidFill>
                  <a:srgbClr val="E0E0E0"/>
                </a:solidFill>
              </a:defRPr>
            </a:lvl1pPr>
          </a:lstStyle>
          <a:p>
            <a:pPr>
              <a:defRPr/>
            </a:pPr>
            <a:fld id="{6B906A57-4A11-44AB-B879-CEB7F11E7257}" type="slidenum">
              <a:rPr lang="da-DK"/>
              <a:pPr>
                <a:defRPr/>
              </a:pPr>
              <a:t>‹nr.›</a:t>
            </a:fld>
            <a:endParaRPr lang="da-DK"/>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4" r:id="rId12"/>
    <p:sldLayoutId id="2147483665" r:id="rId13"/>
  </p:sldLayoutIdLst>
  <p:hf sldNum="0" hdr="0" ftr="0"/>
  <p:txStyles>
    <p:titleStyle>
      <a:lvl1pPr algn="l" defTabSz="957263" rtl="0" eaLnBrk="0" fontAlgn="base" hangingPunct="0">
        <a:spcBef>
          <a:spcPct val="0"/>
        </a:spcBef>
        <a:spcAft>
          <a:spcPct val="0"/>
        </a:spcAft>
        <a:defRPr sz="3600" b="1">
          <a:solidFill>
            <a:srgbClr val="095BA6"/>
          </a:solidFill>
          <a:latin typeface="+mj-lt"/>
          <a:ea typeface="+mj-ea"/>
          <a:cs typeface="+mj-cs"/>
        </a:defRPr>
      </a:lvl1pPr>
      <a:lvl2pPr algn="l" defTabSz="957263" rtl="0" eaLnBrk="0" fontAlgn="base" hangingPunct="0">
        <a:spcBef>
          <a:spcPct val="0"/>
        </a:spcBef>
        <a:spcAft>
          <a:spcPct val="0"/>
        </a:spcAft>
        <a:defRPr sz="3600" b="1">
          <a:solidFill>
            <a:srgbClr val="095BA6"/>
          </a:solidFill>
          <a:latin typeface="Arial" charset="0"/>
        </a:defRPr>
      </a:lvl2pPr>
      <a:lvl3pPr algn="l" defTabSz="957263" rtl="0" eaLnBrk="0" fontAlgn="base" hangingPunct="0">
        <a:spcBef>
          <a:spcPct val="0"/>
        </a:spcBef>
        <a:spcAft>
          <a:spcPct val="0"/>
        </a:spcAft>
        <a:defRPr sz="3600" b="1">
          <a:solidFill>
            <a:srgbClr val="095BA6"/>
          </a:solidFill>
          <a:latin typeface="Arial" charset="0"/>
        </a:defRPr>
      </a:lvl3pPr>
      <a:lvl4pPr algn="l" defTabSz="957263" rtl="0" eaLnBrk="0" fontAlgn="base" hangingPunct="0">
        <a:spcBef>
          <a:spcPct val="0"/>
        </a:spcBef>
        <a:spcAft>
          <a:spcPct val="0"/>
        </a:spcAft>
        <a:defRPr sz="3600" b="1">
          <a:solidFill>
            <a:srgbClr val="095BA6"/>
          </a:solidFill>
          <a:latin typeface="Arial" charset="0"/>
        </a:defRPr>
      </a:lvl4pPr>
      <a:lvl5pPr algn="l" defTabSz="957263" rtl="0" eaLnBrk="0" fontAlgn="base" hangingPunct="0">
        <a:spcBef>
          <a:spcPct val="0"/>
        </a:spcBef>
        <a:spcAft>
          <a:spcPct val="0"/>
        </a:spcAft>
        <a:defRPr sz="3600" b="1">
          <a:solidFill>
            <a:srgbClr val="095BA6"/>
          </a:solidFill>
          <a:latin typeface="Arial" charset="0"/>
        </a:defRPr>
      </a:lvl5pPr>
      <a:lvl6pPr marL="457200" algn="l" defTabSz="957263" rtl="0" eaLnBrk="1" fontAlgn="base" hangingPunct="1">
        <a:spcBef>
          <a:spcPct val="0"/>
        </a:spcBef>
        <a:spcAft>
          <a:spcPct val="0"/>
        </a:spcAft>
        <a:defRPr sz="3600" b="1">
          <a:solidFill>
            <a:srgbClr val="095BA6"/>
          </a:solidFill>
          <a:latin typeface="Arial" charset="0"/>
        </a:defRPr>
      </a:lvl6pPr>
      <a:lvl7pPr marL="914400" algn="l" defTabSz="957263" rtl="0" eaLnBrk="1" fontAlgn="base" hangingPunct="1">
        <a:spcBef>
          <a:spcPct val="0"/>
        </a:spcBef>
        <a:spcAft>
          <a:spcPct val="0"/>
        </a:spcAft>
        <a:defRPr sz="3600" b="1">
          <a:solidFill>
            <a:srgbClr val="095BA6"/>
          </a:solidFill>
          <a:latin typeface="Arial" charset="0"/>
        </a:defRPr>
      </a:lvl7pPr>
      <a:lvl8pPr marL="1371600" algn="l" defTabSz="957263" rtl="0" eaLnBrk="1" fontAlgn="base" hangingPunct="1">
        <a:spcBef>
          <a:spcPct val="0"/>
        </a:spcBef>
        <a:spcAft>
          <a:spcPct val="0"/>
        </a:spcAft>
        <a:defRPr sz="3600" b="1">
          <a:solidFill>
            <a:srgbClr val="095BA6"/>
          </a:solidFill>
          <a:latin typeface="Arial" charset="0"/>
        </a:defRPr>
      </a:lvl8pPr>
      <a:lvl9pPr marL="1828800" algn="l" defTabSz="957263" rtl="0" eaLnBrk="1" fontAlgn="base" hangingPunct="1">
        <a:spcBef>
          <a:spcPct val="0"/>
        </a:spcBef>
        <a:spcAft>
          <a:spcPct val="0"/>
        </a:spcAft>
        <a:defRPr sz="3600" b="1">
          <a:solidFill>
            <a:srgbClr val="095BA6"/>
          </a:solidFill>
          <a:latin typeface="Arial" charset="0"/>
        </a:defRPr>
      </a:lvl9pPr>
    </p:titleStyle>
    <p:bodyStyle>
      <a:lvl1pPr marL="358775" indent="-358775" algn="l" defTabSz="957263" rtl="0" eaLnBrk="0" fontAlgn="base" hangingPunct="0">
        <a:lnSpc>
          <a:spcPct val="95000"/>
        </a:lnSpc>
        <a:spcBef>
          <a:spcPct val="0"/>
        </a:spcBef>
        <a:spcAft>
          <a:spcPct val="35000"/>
        </a:spcAft>
        <a:buClr>
          <a:schemeClr val="accent1"/>
        </a:buClr>
        <a:buChar char="•"/>
        <a:defRPr sz="2800">
          <a:solidFill>
            <a:srgbClr val="095BA6"/>
          </a:solidFill>
          <a:latin typeface="+mn-lt"/>
          <a:ea typeface="+mn-ea"/>
          <a:cs typeface="+mn-cs"/>
        </a:defRPr>
      </a:lvl1pPr>
      <a:lvl2pPr marL="777875" indent="-298450" algn="l" defTabSz="957263" rtl="0" eaLnBrk="0" fontAlgn="base" hangingPunct="0">
        <a:lnSpc>
          <a:spcPct val="95000"/>
        </a:lnSpc>
        <a:spcBef>
          <a:spcPct val="0"/>
        </a:spcBef>
        <a:spcAft>
          <a:spcPct val="35000"/>
        </a:spcAft>
        <a:buClr>
          <a:schemeClr val="accent1"/>
        </a:buClr>
        <a:buChar char="•"/>
        <a:defRPr sz="2300">
          <a:solidFill>
            <a:srgbClr val="095BA6"/>
          </a:solidFill>
          <a:latin typeface="+mn-lt"/>
        </a:defRPr>
      </a:lvl2pPr>
      <a:lvl3pPr marL="1198563" indent="-241300" algn="l" defTabSz="957263" rtl="0" eaLnBrk="0" fontAlgn="base" hangingPunct="0">
        <a:lnSpc>
          <a:spcPct val="95000"/>
        </a:lnSpc>
        <a:spcBef>
          <a:spcPct val="0"/>
        </a:spcBef>
        <a:spcAft>
          <a:spcPct val="35000"/>
        </a:spcAft>
        <a:buClr>
          <a:schemeClr val="accent1"/>
        </a:buClr>
        <a:buChar char="•"/>
        <a:defRPr sz="2300">
          <a:solidFill>
            <a:srgbClr val="095BA6"/>
          </a:solidFill>
          <a:latin typeface="+mn-lt"/>
        </a:defRPr>
      </a:lvl3pPr>
      <a:lvl4pPr marL="1676400" indent="-239713" algn="l" defTabSz="957263" rtl="0" eaLnBrk="0" fontAlgn="base" hangingPunct="0">
        <a:lnSpc>
          <a:spcPct val="95000"/>
        </a:lnSpc>
        <a:spcBef>
          <a:spcPct val="0"/>
        </a:spcBef>
        <a:spcAft>
          <a:spcPct val="35000"/>
        </a:spcAft>
        <a:buClr>
          <a:schemeClr val="accent1"/>
        </a:buClr>
        <a:buChar char="•"/>
        <a:defRPr sz="2300">
          <a:solidFill>
            <a:srgbClr val="095BA6"/>
          </a:solidFill>
          <a:latin typeface="+mn-lt"/>
        </a:defRPr>
      </a:lvl4pPr>
      <a:lvl5pPr marL="2155825" indent="-239713" algn="l" defTabSz="957263" rtl="0" eaLnBrk="0" fontAlgn="base" hangingPunct="0">
        <a:lnSpc>
          <a:spcPct val="95000"/>
        </a:lnSpc>
        <a:spcBef>
          <a:spcPct val="0"/>
        </a:spcBef>
        <a:spcAft>
          <a:spcPct val="35000"/>
        </a:spcAft>
        <a:buClr>
          <a:schemeClr val="accent1"/>
        </a:buClr>
        <a:buChar char="•"/>
        <a:defRPr sz="2300">
          <a:solidFill>
            <a:srgbClr val="095BA6"/>
          </a:solidFill>
          <a:latin typeface="+mn-lt"/>
        </a:defRPr>
      </a:lvl5pPr>
      <a:lvl6pPr marL="2613025" indent="-239713" algn="l" defTabSz="957263" rtl="0" eaLnBrk="1" fontAlgn="base" hangingPunct="1">
        <a:lnSpc>
          <a:spcPct val="95000"/>
        </a:lnSpc>
        <a:spcBef>
          <a:spcPct val="0"/>
        </a:spcBef>
        <a:spcAft>
          <a:spcPct val="35000"/>
        </a:spcAft>
        <a:buClr>
          <a:schemeClr val="accent1"/>
        </a:buClr>
        <a:buChar char="•"/>
        <a:defRPr sz="2300">
          <a:solidFill>
            <a:srgbClr val="095BA6"/>
          </a:solidFill>
          <a:latin typeface="+mn-lt"/>
        </a:defRPr>
      </a:lvl6pPr>
      <a:lvl7pPr marL="3070225" indent="-239713" algn="l" defTabSz="957263" rtl="0" eaLnBrk="1" fontAlgn="base" hangingPunct="1">
        <a:lnSpc>
          <a:spcPct val="95000"/>
        </a:lnSpc>
        <a:spcBef>
          <a:spcPct val="0"/>
        </a:spcBef>
        <a:spcAft>
          <a:spcPct val="35000"/>
        </a:spcAft>
        <a:buClr>
          <a:schemeClr val="accent1"/>
        </a:buClr>
        <a:buChar char="•"/>
        <a:defRPr sz="2300">
          <a:solidFill>
            <a:srgbClr val="095BA6"/>
          </a:solidFill>
          <a:latin typeface="+mn-lt"/>
        </a:defRPr>
      </a:lvl7pPr>
      <a:lvl8pPr marL="3527425" indent="-239713" algn="l" defTabSz="957263" rtl="0" eaLnBrk="1" fontAlgn="base" hangingPunct="1">
        <a:lnSpc>
          <a:spcPct val="95000"/>
        </a:lnSpc>
        <a:spcBef>
          <a:spcPct val="0"/>
        </a:spcBef>
        <a:spcAft>
          <a:spcPct val="35000"/>
        </a:spcAft>
        <a:buClr>
          <a:schemeClr val="accent1"/>
        </a:buClr>
        <a:buChar char="•"/>
        <a:defRPr sz="2300">
          <a:solidFill>
            <a:srgbClr val="095BA6"/>
          </a:solidFill>
          <a:latin typeface="+mn-lt"/>
        </a:defRPr>
      </a:lvl8pPr>
      <a:lvl9pPr marL="3984625" indent="-239713" algn="l" defTabSz="957263" rtl="0" eaLnBrk="1" fontAlgn="base" hangingPunct="1">
        <a:lnSpc>
          <a:spcPct val="95000"/>
        </a:lnSpc>
        <a:spcBef>
          <a:spcPct val="0"/>
        </a:spcBef>
        <a:spcAft>
          <a:spcPct val="35000"/>
        </a:spcAft>
        <a:buClr>
          <a:schemeClr val="accent1"/>
        </a:buClr>
        <a:buChar char="•"/>
        <a:defRPr sz="2300">
          <a:solidFill>
            <a:srgbClr val="095BA6"/>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2.jpe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ctrTitle"/>
          </p:nvPr>
        </p:nvSpPr>
        <p:spPr>
          <a:xfrm>
            <a:off x="632519" y="476675"/>
            <a:ext cx="6293950" cy="629523"/>
          </a:xfrm>
        </p:spPr>
        <p:txBody>
          <a:bodyPr/>
          <a:lstStyle/>
          <a:p>
            <a:r>
              <a:rPr lang="da-DK" sz="4800" dirty="0" smtClean="0">
                <a:solidFill>
                  <a:schemeClr val="bg1"/>
                </a:solidFill>
              </a:rPr>
              <a:t>Dynamisk Strategi</a:t>
            </a:r>
            <a:endParaRPr lang="da-DK" sz="4800" dirty="0">
              <a:solidFill>
                <a:schemeClr val="bg1"/>
              </a:solidFill>
            </a:endParaRPr>
          </a:p>
        </p:txBody>
      </p:sp>
      <p:sp>
        <p:nvSpPr>
          <p:cNvPr id="13" name="Undertitel 12"/>
          <p:cNvSpPr>
            <a:spLocks noGrp="1"/>
          </p:cNvSpPr>
          <p:nvPr>
            <p:ph type="subTitle" idx="1"/>
          </p:nvPr>
        </p:nvSpPr>
        <p:spPr>
          <a:xfrm>
            <a:off x="632520" y="1268761"/>
            <a:ext cx="6892818" cy="477591"/>
          </a:xfrm>
        </p:spPr>
        <p:txBody>
          <a:bodyPr/>
          <a:lstStyle/>
          <a:p>
            <a:r>
              <a:rPr lang="da-DK" dirty="0" smtClean="0">
                <a:solidFill>
                  <a:schemeClr val="bg1"/>
                </a:solidFill>
              </a:rPr>
              <a:t>Få overblik over din virksomhed</a:t>
            </a:r>
            <a:endParaRPr lang="da-DK" dirty="0">
              <a:solidFill>
                <a:schemeClr val="bg1"/>
              </a:solidFill>
            </a:endParaRPr>
          </a:p>
        </p:txBody>
      </p:sp>
      <p:sp>
        <p:nvSpPr>
          <p:cNvPr id="7" name="Tekstboks 6"/>
          <p:cNvSpPr txBox="1"/>
          <p:nvPr/>
        </p:nvSpPr>
        <p:spPr>
          <a:xfrm>
            <a:off x="632520" y="5459064"/>
            <a:ext cx="1656184" cy="830997"/>
          </a:xfrm>
          <a:prstGeom prst="rect">
            <a:avLst/>
          </a:prstGeom>
          <a:solidFill>
            <a:schemeClr val="bg1"/>
          </a:solidFill>
        </p:spPr>
        <p:txBody>
          <a:bodyPr wrap="square" rtlCol="0">
            <a:spAutoFit/>
          </a:bodyPr>
          <a:lstStyle/>
          <a:p>
            <a:endParaRPr lang="da-DK" dirty="0"/>
          </a:p>
          <a:p>
            <a:endParaRPr lang="da-DK" dirty="0"/>
          </a:p>
        </p:txBody>
      </p:sp>
      <p:pic>
        <p:nvPicPr>
          <p:cNvPr id="6" name="Picture 3" descr="Q:\DLBR_Visuel_Design\Logoer\DLBR Partner\JPG\DLBR_Partner_CMY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528" y="5900835"/>
            <a:ext cx="1296143" cy="389224"/>
          </a:xfrm>
          <a:prstGeom prst="rect">
            <a:avLst/>
          </a:prstGeom>
          <a:noFill/>
          <a:extLst>
            <a:ext uri="{909E8E84-426E-40DD-AFC4-6F175D3DCCD1}">
              <a14:hiddenFill xmlns:a14="http://schemas.microsoft.com/office/drawing/2010/main">
                <a:solidFill>
                  <a:srgbClr val="FFFFFF"/>
                </a:solidFill>
              </a14:hiddenFill>
            </a:ext>
          </a:extLst>
        </p:spPr>
      </p:pic>
      <p:sp>
        <p:nvSpPr>
          <p:cNvPr id="8" name="Tekstboks 7"/>
          <p:cNvSpPr txBox="1"/>
          <p:nvPr/>
        </p:nvSpPr>
        <p:spPr>
          <a:xfrm>
            <a:off x="524510" y="3645024"/>
            <a:ext cx="1656184" cy="830997"/>
          </a:xfrm>
          <a:prstGeom prst="rect">
            <a:avLst/>
          </a:prstGeom>
          <a:solidFill>
            <a:schemeClr val="bg1"/>
          </a:solidFill>
        </p:spPr>
        <p:txBody>
          <a:bodyPr wrap="square" rtlCol="0">
            <a:spAutoFit/>
          </a:bodyPr>
          <a:lstStyle/>
          <a:p>
            <a:endParaRPr lang="da-DK" dirty="0"/>
          </a:p>
          <a:p>
            <a:endParaRPr lang="da-DK" dirty="0"/>
          </a:p>
        </p:txBody>
      </p:sp>
      <p:sp>
        <p:nvSpPr>
          <p:cNvPr id="9" name="Tekstboks 8"/>
          <p:cNvSpPr txBox="1"/>
          <p:nvPr/>
        </p:nvSpPr>
        <p:spPr>
          <a:xfrm>
            <a:off x="516761" y="3068961"/>
            <a:ext cx="3888431" cy="830997"/>
          </a:xfrm>
          <a:prstGeom prst="rect">
            <a:avLst/>
          </a:prstGeom>
          <a:noFill/>
        </p:spPr>
        <p:txBody>
          <a:bodyPr wrap="square" rtlCol="0">
            <a:spAutoFit/>
          </a:bodyPr>
          <a:lstStyle/>
          <a:p>
            <a:r>
              <a:rPr lang="da-DK" sz="1600" dirty="0" smtClean="0">
                <a:solidFill>
                  <a:srgbClr val="3E5052"/>
                </a:solidFill>
              </a:rPr>
              <a:t>Lars Landmand</a:t>
            </a:r>
          </a:p>
          <a:p>
            <a:r>
              <a:rPr lang="da-DK" sz="1600" dirty="0" smtClean="0">
                <a:solidFill>
                  <a:srgbClr val="3E5052"/>
                </a:solidFill>
              </a:rPr>
              <a:t>Bondegårdsvej 12</a:t>
            </a:r>
          </a:p>
          <a:p>
            <a:r>
              <a:rPr lang="da-DK" sz="1600" dirty="0" smtClean="0">
                <a:solidFill>
                  <a:srgbClr val="3E5052"/>
                </a:solidFill>
              </a:rPr>
              <a:t>1234 På landet</a:t>
            </a:r>
            <a:endParaRPr lang="da-DK" sz="1600" dirty="0">
              <a:solidFill>
                <a:srgbClr val="3E5052"/>
              </a:solidFill>
            </a:endParaRPr>
          </a:p>
        </p:txBody>
      </p:sp>
      <p:sp>
        <p:nvSpPr>
          <p:cNvPr id="10" name="Tekstboks 9"/>
          <p:cNvSpPr txBox="1"/>
          <p:nvPr/>
        </p:nvSpPr>
        <p:spPr>
          <a:xfrm>
            <a:off x="540000" y="4211481"/>
            <a:ext cx="1971566" cy="830997"/>
          </a:xfrm>
          <a:prstGeom prst="rect">
            <a:avLst/>
          </a:prstGeom>
          <a:noFill/>
        </p:spPr>
        <p:txBody>
          <a:bodyPr wrap="square" rtlCol="0">
            <a:spAutoFit/>
          </a:bodyPr>
          <a:lstStyle/>
          <a:p>
            <a:r>
              <a:rPr lang="da-DK" sz="1600" dirty="0" smtClean="0">
                <a:solidFill>
                  <a:srgbClr val="3E5052"/>
                </a:solidFill>
              </a:rPr>
              <a:t>Lars Landmand</a:t>
            </a:r>
          </a:p>
          <a:p>
            <a:r>
              <a:rPr lang="da-DK" sz="1600" dirty="0" err="1" smtClean="0">
                <a:solidFill>
                  <a:srgbClr val="3E5052"/>
                </a:solidFill>
              </a:rPr>
              <a:t>Tlf</a:t>
            </a:r>
            <a:r>
              <a:rPr lang="da-DK" sz="1600" dirty="0" smtClean="0">
                <a:solidFill>
                  <a:srgbClr val="3E5052"/>
                </a:solidFill>
              </a:rPr>
              <a:t> 1234 5678</a:t>
            </a:r>
          </a:p>
          <a:p>
            <a:r>
              <a:rPr lang="da-DK" sz="1600" dirty="0" smtClean="0">
                <a:solidFill>
                  <a:srgbClr val="3E5052"/>
                </a:solidFill>
              </a:rPr>
              <a:t>nn@nnnnn.dk</a:t>
            </a:r>
            <a:endParaRPr lang="da-DK" sz="1600" dirty="0">
              <a:solidFill>
                <a:srgbClr val="3E5052"/>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9104" y="4060522"/>
            <a:ext cx="2175130" cy="1505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5008" y="2790884"/>
            <a:ext cx="2116029" cy="1420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435346">
            <a:off x="6976669" y="3158224"/>
            <a:ext cx="2175130" cy="1508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388365"/>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Billede 46"/>
          <p:cNvPicPr>
            <a:picLocks noChangeAspect="1"/>
          </p:cNvPicPr>
          <p:nvPr/>
        </p:nvPicPr>
        <p:blipFill rotWithShape="1">
          <a:blip r:embed="rId3">
            <a:extLst>
              <a:ext uri="{28A0092B-C50C-407E-A947-70E740481C1C}">
                <a14:useLocalDpi xmlns:a14="http://schemas.microsoft.com/office/drawing/2010/main" val="0"/>
              </a:ext>
            </a:extLst>
          </a:blip>
          <a:srcRect t="12852"/>
          <a:stretch/>
        </p:blipFill>
        <p:spPr>
          <a:xfrm>
            <a:off x="-2017" y="0"/>
            <a:ext cx="9906000" cy="7029400"/>
          </a:xfrm>
          <a:prstGeom prst="rect">
            <a:avLst/>
          </a:prstGeom>
        </p:spPr>
      </p:pic>
      <p:sp>
        <p:nvSpPr>
          <p:cNvPr id="3075" name="Titel 1"/>
          <p:cNvSpPr>
            <a:spLocks noGrp="1"/>
          </p:cNvSpPr>
          <p:nvPr>
            <p:ph type="title"/>
          </p:nvPr>
        </p:nvSpPr>
        <p:spPr>
          <a:xfrm>
            <a:off x="684218" y="134386"/>
            <a:ext cx="8516937" cy="1143000"/>
          </a:xfrm>
        </p:spPr>
        <p:txBody>
          <a:bodyPr/>
          <a:lstStyle/>
          <a:p>
            <a:pPr algn="ctr"/>
            <a:r>
              <a:rPr lang="da-DK" sz="2800" dirty="0">
                <a:solidFill>
                  <a:srgbClr val="3E5052"/>
                </a:solidFill>
              </a:rPr>
              <a:t>Handlingsplan </a:t>
            </a:r>
            <a:r>
              <a:rPr lang="da-DK" sz="2800" dirty="0" smtClean="0">
                <a:solidFill>
                  <a:srgbClr val="3E5052"/>
                </a:solidFill>
              </a:rPr>
              <a:t>4 </a:t>
            </a:r>
            <a:r>
              <a:rPr lang="da-DK" sz="2800" dirty="0">
                <a:solidFill>
                  <a:srgbClr val="3E5052"/>
                </a:solidFill>
              </a:rPr>
              <a:t>- </a:t>
            </a:r>
            <a:r>
              <a:rPr lang="da-DK" sz="2800" dirty="0" smtClean="0">
                <a:solidFill>
                  <a:srgbClr val="3E5052"/>
                </a:solidFill>
              </a:rPr>
              <a:t>økonomi</a:t>
            </a:r>
            <a:r>
              <a:rPr lang="da-DK" sz="2000" b="1" dirty="0" smtClean="0">
                <a:solidFill>
                  <a:srgbClr val="3E5052"/>
                </a:solidFill>
              </a:rPr>
              <a:t/>
            </a:r>
            <a:br>
              <a:rPr lang="da-DK" sz="2000" b="1" dirty="0" smtClean="0">
                <a:solidFill>
                  <a:srgbClr val="3E5052"/>
                </a:solidFill>
              </a:rPr>
            </a:br>
            <a:endParaRPr lang="da-DK" sz="2000" b="1" dirty="0" smtClean="0">
              <a:solidFill>
                <a:srgbClr val="3E5052"/>
              </a:solidFill>
            </a:endParaRPr>
          </a:p>
        </p:txBody>
      </p:sp>
      <p:pic>
        <p:nvPicPr>
          <p:cNvPr id="58" name="Billede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778" y="6237313"/>
            <a:ext cx="838200" cy="405610"/>
          </a:xfrm>
          <a:prstGeom prst="rect">
            <a:avLst/>
          </a:prstGeom>
        </p:spPr>
      </p:pic>
      <p:sp>
        <p:nvSpPr>
          <p:cNvPr id="44" name="Tekstboks 43"/>
          <p:cNvSpPr txBox="1"/>
          <p:nvPr/>
        </p:nvSpPr>
        <p:spPr>
          <a:xfrm>
            <a:off x="261821" y="6237315"/>
            <a:ext cx="1080119" cy="584775"/>
          </a:xfrm>
          <a:prstGeom prst="rect">
            <a:avLst/>
          </a:prstGeom>
          <a:solidFill>
            <a:schemeClr val="bg1"/>
          </a:solidFill>
        </p:spPr>
        <p:txBody>
          <a:bodyPr wrap="square" rtlCol="0">
            <a:spAutoFit/>
          </a:bodyPr>
          <a:lstStyle/>
          <a:p>
            <a:endParaRPr lang="da-DK" sz="1600" dirty="0"/>
          </a:p>
          <a:p>
            <a:endParaRPr lang="da-DK" sz="1600" dirty="0"/>
          </a:p>
        </p:txBody>
      </p:sp>
      <p:pic>
        <p:nvPicPr>
          <p:cNvPr id="45" name="Picture 3" descr="Q:\DLBR_Visuel_Design\Logoer\DLBR Partner\JPG\DLBR_Partner_CMY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489" y="6416392"/>
            <a:ext cx="1110918" cy="333602"/>
          </a:xfrm>
          <a:prstGeom prst="rect">
            <a:avLst/>
          </a:prstGeom>
          <a:noFill/>
          <a:extLst>
            <a:ext uri="{909E8E84-426E-40DD-AFC4-6F175D3DCCD1}">
              <a14:hiddenFill xmlns:a14="http://schemas.microsoft.com/office/drawing/2010/main">
                <a:solidFill>
                  <a:srgbClr val="FFFFFF"/>
                </a:solidFill>
              </a14:hiddenFill>
            </a:ext>
          </a:extLst>
        </p:spPr>
      </p:pic>
      <p:sp>
        <p:nvSpPr>
          <p:cNvPr id="53" name="Rektangel 52"/>
          <p:cNvSpPr/>
          <p:nvPr/>
        </p:nvSpPr>
        <p:spPr bwMode="auto">
          <a:xfrm>
            <a:off x="8697419" y="6392159"/>
            <a:ext cx="792089" cy="366461"/>
          </a:xfrm>
          <a:prstGeom prst="rect">
            <a:avLst/>
          </a:prstGeom>
          <a:solidFill>
            <a:srgbClr val="3E505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a-DK" sz="900" b="1" i="0" u="none" strike="noStrike" cap="none" normalizeH="0" baseline="0" dirty="0" smtClean="0">
                <a:ln>
                  <a:noFill/>
                </a:ln>
                <a:solidFill>
                  <a:schemeClr val="bg1"/>
                </a:solidFill>
                <a:effectLst/>
                <a:latin typeface="Arial" charset="0"/>
              </a:rPr>
              <a:t>Indsæt eget logo</a:t>
            </a:r>
          </a:p>
        </p:txBody>
      </p:sp>
      <p:grpSp>
        <p:nvGrpSpPr>
          <p:cNvPr id="31" name="Gruppe 30"/>
          <p:cNvGrpSpPr/>
          <p:nvPr/>
        </p:nvGrpSpPr>
        <p:grpSpPr>
          <a:xfrm>
            <a:off x="570763" y="2037413"/>
            <a:ext cx="8774725" cy="4055883"/>
            <a:chOff x="433452" y="1622617"/>
            <a:chExt cx="8774725" cy="4055883"/>
          </a:xfrm>
        </p:grpSpPr>
        <p:sp>
          <p:nvSpPr>
            <p:cNvPr id="40" name="Ellipse 39"/>
            <p:cNvSpPr/>
            <p:nvPr/>
          </p:nvSpPr>
          <p:spPr bwMode="auto">
            <a:xfrm>
              <a:off x="443103" y="2336805"/>
              <a:ext cx="358775" cy="358775"/>
            </a:xfrm>
            <a:prstGeom prst="ellipse">
              <a:avLst/>
            </a:prstGeom>
            <a:solidFill>
              <a:srgbClr val="92D050"/>
            </a:solidFill>
            <a:ln w="9525" cap="flat" cmpd="sng" algn="ctr">
              <a:no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da-DK"/>
            </a:p>
          </p:txBody>
        </p:sp>
        <p:sp>
          <p:nvSpPr>
            <p:cNvPr id="3123" name="Tekstboks 40"/>
            <p:cNvSpPr txBox="1">
              <a:spLocks noChangeArrowheads="1"/>
            </p:cNvSpPr>
            <p:nvPr/>
          </p:nvSpPr>
          <p:spPr bwMode="auto">
            <a:xfrm>
              <a:off x="4744660" y="3496419"/>
              <a:ext cx="359353" cy="261610"/>
            </a:xfrm>
            <a:prstGeom prst="rect">
              <a:avLst/>
            </a:prstGeom>
            <a:noFill/>
            <a:ln w="9525">
              <a:noFill/>
              <a:miter lim="800000"/>
              <a:headEnd/>
              <a:tailEnd/>
            </a:ln>
          </p:spPr>
          <p:txBody>
            <a:bodyPr>
              <a:spAutoFit/>
            </a:bodyPr>
            <a:lstStyle/>
            <a:p>
              <a:r>
                <a:rPr lang="da-DK" sz="1100" dirty="0"/>
                <a:t>2</a:t>
              </a:r>
            </a:p>
          </p:txBody>
        </p:sp>
        <p:sp>
          <p:nvSpPr>
            <p:cNvPr id="3118" name="Ellipse 23"/>
            <p:cNvSpPr>
              <a:spLocks noChangeArrowheads="1"/>
            </p:cNvSpPr>
            <p:nvPr/>
          </p:nvSpPr>
          <p:spPr bwMode="auto">
            <a:xfrm>
              <a:off x="443103" y="3228610"/>
              <a:ext cx="359353" cy="360363"/>
            </a:xfrm>
            <a:prstGeom prst="ellipse">
              <a:avLst/>
            </a:prstGeom>
            <a:solidFill>
              <a:srgbClr val="FFE56D"/>
            </a:solidFill>
            <a:ln w="9525" algn="ctr">
              <a:noFill/>
              <a:round/>
              <a:headEnd/>
              <a:tailEnd/>
            </a:ln>
            <a:effectLst>
              <a:innerShdw blurRad="63500" dist="50800" dir="2700000">
                <a:prstClr val="black">
                  <a:alpha val="50000"/>
                </a:prstClr>
              </a:innerShdw>
            </a:effectLst>
          </p:spPr>
          <p:txBody>
            <a:bodyPr/>
            <a:lstStyle/>
            <a:p>
              <a:endParaRPr lang="da-DK"/>
            </a:p>
          </p:txBody>
        </p:sp>
        <p:sp>
          <p:nvSpPr>
            <p:cNvPr id="3119" name="Tekstboks 24"/>
            <p:cNvSpPr txBox="1">
              <a:spLocks noChangeArrowheads="1"/>
            </p:cNvSpPr>
            <p:nvPr/>
          </p:nvSpPr>
          <p:spPr bwMode="auto">
            <a:xfrm>
              <a:off x="442374" y="3277987"/>
              <a:ext cx="359353" cy="261610"/>
            </a:xfrm>
            <a:prstGeom prst="rect">
              <a:avLst/>
            </a:prstGeom>
            <a:noFill/>
            <a:ln w="9525">
              <a:noFill/>
              <a:miter lim="800000"/>
              <a:headEnd/>
              <a:tailEnd/>
            </a:ln>
          </p:spPr>
          <p:txBody>
            <a:bodyPr>
              <a:spAutoFit/>
            </a:bodyPr>
            <a:lstStyle/>
            <a:p>
              <a:pPr algn="ctr"/>
              <a:r>
                <a:rPr lang="da-DK" sz="1100" dirty="0" smtClean="0">
                  <a:solidFill>
                    <a:schemeClr val="bg1"/>
                  </a:solidFill>
                </a:rPr>
                <a:t>2</a:t>
              </a:r>
              <a:endParaRPr lang="da-DK" sz="1100" dirty="0">
                <a:solidFill>
                  <a:schemeClr val="bg1"/>
                </a:solidFill>
              </a:endParaRPr>
            </a:p>
          </p:txBody>
        </p:sp>
        <p:sp>
          <p:nvSpPr>
            <p:cNvPr id="3116" name="Ellipse 26"/>
            <p:cNvSpPr>
              <a:spLocks noChangeArrowheads="1"/>
            </p:cNvSpPr>
            <p:nvPr/>
          </p:nvSpPr>
          <p:spPr bwMode="auto">
            <a:xfrm>
              <a:off x="433452" y="4128505"/>
              <a:ext cx="359353" cy="360363"/>
            </a:xfrm>
            <a:prstGeom prst="ellipse">
              <a:avLst/>
            </a:prstGeom>
            <a:solidFill>
              <a:srgbClr val="3E5052">
                <a:alpha val="89000"/>
              </a:srgbClr>
            </a:solidFill>
            <a:ln w="9525" algn="ctr">
              <a:solidFill>
                <a:schemeClr val="tx2">
                  <a:lumMod val="95000"/>
                </a:schemeClr>
              </a:solidFill>
              <a:round/>
              <a:headEnd/>
              <a:tailEnd/>
            </a:ln>
            <a:effectLst>
              <a:innerShdw blurRad="63500" dist="50800" dir="2700000">
                <a:prstClr val="black">
                  <a:alpha val="50000"/>
                </a:prstClr>
              </a:innerShdw>
            </a:effectLst>
          </p:spPr>
          <p:txBody>
            <a:bodyPr/>
            <a:lstStyle/>
            <a:p>
              <a:endParaRPr lang="da-DK">
                <a:solidFill>
                  <a:schemeClr val="tx1">
                    <a:lumMod val="75000"/>
                    <a:lumOff val="25000"/>
                  </a:schemeClr>
                </a:solidFill>
              </a:endParaRPr>
            </a:p>
          </p:txBody>
        </p:sp>
        <p:sp>
          <p:nvSpPr>
            <p:cNvPr id="66" name="Afrundet rektangel 65"/>
            <p:cNvSpPr/>
            <p:nvPr/>
          </p:nvSpPr>
          <p:spPr bwMode="auto">
            <a:xfrm>
              <a:off x="7099489" y="2497648"/>
              <a:ext cx="1462240" cy="252000"/>
            </a:xfrm>
            <a:prstGeom prst="roundRect">
              <a:avLst/>
            </a:prstGeom>
            <a:solidFill>
              <a:srgbClr val="92C83E"/>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tx1"/>
                </a:solidFill>
              </a:endParaRPr>
            </a:p>
          </p:txBody>
        </p:sp>
        <p:sp>
          <p:nvSpPr>
            <p:cNvPr id="67" name="Afrundet rektangel 66"/>
            <p:cNvSpPr/>
            <p:nvPr/>
          </p:nvSpPr>
          <p:spPr bwMode="auto">
            <a:xfrm>
              <a:off x="7099489" y="3382870"/>
              <a:ext cx="1462240" cy="252000"/>
            </a:xfrm>
            <a:prstGeom prst="roundRect">
              <a:avLst/>
            </a:prstGeom>
            <a:solidFill>
              <a:srgbClr val="FFE56D"/>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tx1"/>
                </a:solidFill>
              </a:endParaRPr>
            </a:p>
          </p:txBody>
        </p:sp>
        <p:sp>
          <p:nvSpPr>
            <p:cNvPr id="69" name="Afrundet rektangel 68"/>
            <p:cNvSpPr/>
            <p:nvPr/>
          </p:nvSpPr>
          <p:spPr bwMode="auto">
            <a:xfrm>
              <a:off x="7099488" y="4328672"/>
              <a:ext cx="1462241" cy="252000"/>
            </a:xfrm>
            <a:prstGeom prst="roundRect">
              <a:avLst/>
            </a:prstGeom>
            <a:solidFill>
              <a:srgbClr val="3E5052"/>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bg1"/>
                </a:solidFill>
              </a:endParaRPr>
            </a:p>
          </p:txBody>
        </p:sp>
        <p:sp>
          <p:nvSpPr>
            <p:cNvPr id="70" name="Afrundet rektangel 69"/>
            <p:cNvSpPr/>
            <p:nvPr/>
          </p:nvSpPr>
          <p:spPr bwMode="auto">
            <a:xfrm>
              <a:off x="7099488" y="5247215"/>
              <a:ext cx="1462241" cy="252000"/>
            </a:xfrm>
            <a:prstGeom prst="roundRect">
              <a:avLst/>
            </a:prstGeom>
            <a:solidFill>
              <a:srgbClr val="C8C7B2">
                <a:alpha val="89000"/>
              </a:srgbClr>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tx1"/>
                </a:solidFill>
              </a:endParaRPr>
            </a:p>
          </p:txBody>
        </p:sp>
        <p:cxnSp>
          <p:nvCxnSpPr>
            <p:cNvPr id="3098" name="Lige forbindelse 76"/>
            <p:cNvCxnSpPr>
              <a:cxnSpLocks noChangeShapeType="1"/>
              <a:endCxn id="30" idx="1"/>
            </p:cNvCxnSpPr>
            <p:nvPr/>
          </p:nvCxnSpPr>
          <p:spPr bwMode="auto">
            <a:xfrm flipV="1">
              <a:off x="3396146" y="2516193"/>
              <a:ext cx="860954" cy="107456"/>
            </a:xfrm>
            <a:prstGeom prst="line">
              <a:avLst/>
            </a:prstGeom>
            <a:noFill/>
            <a:ln w="9525" algn="ctr">
              <a:solidFill>
                <a:schemeClr val="accent1"/>
              </a:solidFill>
              <a:round/>
              <a:headEnd/>
              <a:tailEnd/>
            </a:ln>
          </p:spPr>
        </p:cxnSp>
        <p:cxnSp>
          <p:nvCxnSpPr>
            <p:cNvPr id="3099" name="Lige forbindelse 77"/>
            <p:cNvCxnSpPr>
              <a:cxnSpLocks noChangeShapeType="1"/>
              <a:endCxn id="66" idx="1"/>
            </p:cNvCxnSpPr>
            <p:nvPr/>
          </p:nvCxnSpPr>
          <p:spPr bwMode="auto">
            <a:xfrm flipV="1">
              <a:off x="3339666" y="2623648"/>
              <a:ext cx="3759823" cy="7236"/>
            </a:xfrm>
            <a:prstGeom prst="line">
              <a:avLst/>
            </a:prstGeom>
            <a:noFill/>
            <a:ln w="9525" algn="ctr">
              <a:solidFill>
                <a:schemeClr val="accent1"/>
              </a:solidFill>
              <a:round/>
              <a:headEnd/>
              <a:tailEnd/>
            </a:ln>
          </p:spPr>
        </p:cxnSp>
        <p:sp>
          <p:nvSpPr>
            <p:cNvPr id="95" name="Afrundet rektangel 94"/>
            <p:cNvSpPr/>
            <p:nvPr/>
          </p:nvSpPr>
          <p:spPr bwMode="auto">
            <a:xfrm>
              <a:off x="848544" y="2112604"/>
              <a:ext cx="2519362" cy="807178"/>
            </a:xfrm>
            <a:prstGeom prst="roundRect">
              <a:avLst/>
            </a:prstGeom>
            <a:solidFill>
              <a:srgbClr val="92C83E"/>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tx1"/>
                </a:solidFill>
              </a:endParaRPr>
            </a:p>
          </p:txBody>
        </p:sp>
        <p:sp>
          <p:nvSpPr>
            <p:cNvPr id="96" name="Afrundet rektangel 95"/>
            <p:cNvSpPr/>
            <p:nvPr/>
          </p:nvSpPr>
          <p:spPr bwMode="auto">
            <a:xfrm>
              <a:off x="849764" y="3006976"/>
              <a:ext cx="2519362" cy="816638"/>
            </a:xfrm>
            <a:prstGeom prst="roundRect">
              <a:avLst/>
            </a:prstGeom>
            <a:solidFill>
              <a:srgbClr val="FFE56D"/>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b="0" dirty="0">
                <a:solidFill>
                  <a:schemeClr val="tx1"/>
                </a:solidFill>
              </a:endParaRPr>
            </a:p>
          </p:txBody>
        </p:sp>
        <p:sp>
          <p:nvSpPr>
            <p:cNvPr id="97" name="Afrundet rektangel 96"/>
            <p:cNvSpPr/>
            <p:nvPr/>
          </p:nvSpPr>
          <p:spPr bwMode="auto">
            <a:xfrm>
              <a:off x="839608" y="3923796"/>
              <a:ext cx="2519362" cy="816638"/>
            </a:xfrm>
            <a:prstGeom prst="roundRect">
              <a:avLst/>
            </a:prstGeom>
            <a:solidFill>
              <a:srgbClr val="3E5052"/>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b="0" dirty="0">
                <a:solidFill>
                  <a:schemeClr val="bg1"/>
                </a:solidFill>
              </a:endParaRPr>
            </a:p>
          </p:txBody>
        </p:sp>
        <p:sp>
          <p:nvSpPr>
            <p:cNvPr id="98" name="Afrundet rektangel 97"/>
            <p:cNvSpPr/>
            <p:nvPr/>
          </p:nvSpPr>
          <p:spPr bwMode="auto">
            <a:xfrm>
              <a:off x="848544" y="4865959"/>
              <a:ext cx="2519362" cy="812541"/>
            </a:xfrm>
            <a:prstGeom prst="roundRect">
              <a:avLst/>
            </a:prstGeom>
            <a:solidFill>
              <a:srgbClr val="C8C7B2"/>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endParaRPr lang="da-DK" sz="800" b="0" dirty="0">
                <a:solidFill>
                  <a:schemeClr val="tx1"/>
                </a:solidFill>
              </a:endParaRPr>
            </a:p>
          </p:txBody>
        </p:sp>
        <p:sp>
          <p:nvSpPr>
            <p:cNvPr id="5" name="Tekstboks 4"/>
            <p:cNvSpPr txBox="1"/>
            <p:nvPr/>
          </p:nvSpPr>
          <p:spPr>
            <a:xfrm>
              <a:off x="681266" y="1622617"/>
              <a:ext cx="2777513" cy="461665"/>
            </a:xfrm>
            <a:prstGeom prst="rect">
              <a:avLst/>
            </a:prstGeom>
            <a:noFill/>
          </p:spPr>
          <p:txBody>
            <a:bodyPr wrap="square" rtlCol="0">
              <a:spAutoFit/>
            </a:bodyPr>
            <a:lstStyle/>
            <a:p>
              <a:pPr algn="ctr"/>
              <a:r>
                <a:rPr lang="da-DK" sz="1600" dirty="0" smtClean="0">
                  <a:solidFill>
                    <a:schemeClr val="tx1">
                      <a:lumMod val="75000"/>
                      <a:lumOff val="25000"/>
                    </a:schemeClr>
                  </a:solidFill>
                </a:rPr>
                <a:t>Leverance</a:t>
              </a:r>
              <a:r>
                <a:rPr lang="da-DK" dirty="0" smtClean="0"/>
                <a:t> </a:t>
              </a:r>
              <a:endParaRPr lang="da-DK" dirty="0"/>
            </a:p>
          </p:txBody>
        </p:sp>
        <p:sp>
          <p:nvSpPr>
            <p:cNvPr id="41" name="Tekstboks 40"/>
            <p:cNvSpPr txBox="1"/>
            <p:nvPr/>
          </p:nvSpPr>
          <p:spPr>
            <a:xfrm>
              <a:off x="3685734" y="1632843"/>
              <a:ext cx="2777513" cy="461665"/>
            </a:xfrm>
            <a:prstGeom prst="rect">
              <a:avLst/>
            </a:prstGeom>
            <a:noFill/>
          </p:spPr>
          <p:txBody>
            <a:bodyPr wrap="square" rtlCol="0">
              <a:spAutoFit/>
            </a:bodyPr>
            <a:lstStyle/>
            <a:p>
              <a:pPr algn="ctr"/>
              <a:r>
                <a:rPr lang="da-DK" sz="1600" dirty="0">
                  <a:solidFill>
                    <a:schemeClr val="tx1">
                      <a:lumMod val="75000"/>
                      <a:lumOff val="25000"/>
                    </a:schemeClr>
                  </a:solidFill>
                </a:rPr>
                <a:t>Ansvar</a:t>
              </a:r>
              <a:r>
                <a:rPr lang="da-DK" dirty="0" smtClean="0"/>
                <a:t> </a:t>
              </a:r>
              <a:endParaRPr lang="da-DK" dirty="0"/>
            </a:p>
          </p:txBody>
        </p:sp>
        <p:sp>
          <p:nvSpPr>
            <p:cNvPr id="43" name="Tekstboks 42"/>
            <p:cNvSpPr txBox="1"/>
            <p:nvPr/>
          </p:nvSpPr>
          <p:spPr>
            <a:xfrm>
              <a:off x="6430664" y="1632843"/>
              <a:ext cx="2777513" cy="461665"/>
            </a:xfrm>
            <a:prstGeom prst="rect">
              <a:avLst/>
            </a:prstGeom>
            <a:noFill/>
          </p:spPr>
          <p:txBody>
            <a:bodyPr wrap="square" rtlCol="0">
              <a:spAutoFit/>
            </a:bodyPr>
            <a:lstStyle/>
            <a:p>
              <a:pPr algn="ctr"/>
              <a:r>
                <a:rPr lang="da-DK" sz="1600" dirty="0" smtClean="0">
                  <a:solidFill>
                    <a:schemeClr val="tx1">
                      <a:lumMod val="75000"/>
                      <a:lumOff val="25000"/>
                    </a:schemeClr>
                  </a:solidFill>
                </a:rPr>
                <a:t>Senest</a:t>
              </a:r>
              <a:r>
                <a:rPr lang="da-DK" dirty="0" smtClean="0"/>
                <a:t> </a:t>
              </a:r>
              <a:endParaRPr lang="da-DK" dirty="0"/>
            </a:p>
          </p:txBody>
        </p:sp>
        <p:sp>
          <p:nvSpPr>
            <p:cNvPr id="30" name="Afrundet rektangel 29"/>
            <p:cNvSpPr/>
            <p:nvPr/>
          </p:nvSpPr>
          <p:spPr bwMode="auto">
            <a:xfrm>
              <a:off x="4257100" y="2112604"/>
              <a:ext cx="1594941" cy="807178"/>
            </a:xfrm>
            <a:prstGeom prst="roundRect">
              <a:avLst/>
            </a:prstGeom>
            <a:solidFill>
              <a:srgbClr val="92C83E"/>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tx1"/>
                </a:solidFill>
              </a:endParaRPr>
            </a:p>
          </p:txBody>
        </p:sp>
        <p:cxnSp>
          <p:nvCxnSpPr>
            <p:cNvPr id="54" name="Lige forbindelse 76"/>
            <p:cNvCxnSpPr>
              <a:cxnSpLocks noChangeShapeType="1"/>
              <a:endCxn id="35" idx="1"/>
            </p:cNvCxnSpPr>
            <p:nvPr/>
          </p:nvCxnSpPr>
          <p:spPr bwMode="auto">
            <a:xfrm flipV="1">
              <a:off x="3396146" y="3415295"/>
              <a:ext cx="860954" cy="95756"/>
            </a:xfrm>
            <a:prstGeom prst="line">
              <a:avLst/>
            </a:prstGeom>
            <a:noFill/>
            <a:ln w="9525" algn="ctr">
              <a:solidFill>
                <a:schemeClr val="accent1"/>
              </a:solidFill>
              <a:round/>
              <a:headEnd/>
              <a:tailEnd/>
            </a:ln>
          </p:spPr>
        </p:cxnSp>
        <p:cxnSp>
          <p:nvCxnSpPr>
            <p:cNvPr id="55" name="Lige forbindelse 77"/>
            <p:cNvCxnSpPr>
              <a:cxnSpLocks noChangeShapeType="1"/>
              <a:endCxn id="67" idx="1"/>
            </p:cNvCxnSpPr>
            <p:nvPr/>
          </p:nvCxnSpPr>
          <p:spPr bwMode="auto">
            <a:xfrm flipV="1">
              <a:off x="3367906" y="3508870"/>
              <a:ext cx="3731583" cy="9416"/>
            </a:xfrm>
            <a:prstGeom prst="line">
              <a:avLst/>
            </a:prstGeom>
            <a:noFill/>
            <a:ln w="9525" algn="ctr">
              <a:solidFill>
                <a:schemeClr val="accent1"/>
              </a:solidFill>
              <a:round/>
              <a:headEnd/>
              <a:tailEnd/>
            </a:ln>
          </p:spPr>
        </p:cxnSp>
        <p:sp>
          <p:nvSpPr>
            <p:cNvPr id="35" name="Afrundet rektangel 34"/>
            <p:cNvSpPr/>
            <p:nvPr/>
          </p:nvSpPr>
          <p:spPr bwMode="auto">
            <a:xfrm>
              <a:off x="4257100" y="3006976"/>
              <a:ext cx="1594941" cy="816638"/>
            </a:xfrm>
            <a:prstGeom prst="roundRect">
              <a:avLst/>
            </a:prstGeom>
            <a:solidFill>
              <a:srgbClr val="FFE56D"/>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tx1"/>
                </a:solidFill>
              </a:endParaRPr>
            </a:p>
          </p:txBody>
        </p:sp>
        <p:sp>
          <p:nvSpPr>
            <p:cNvPr id="59" name="Ellipse 26"/>
            <p:cNvSpPr>
              <a:spLocks noChangeArrowheads="1"/>
            </p:cNvSpPr>
            <p:nvPr/>
          </p:nvSpPr>
          <p:spPr bwMode="auto">
            <a:xfrm>
              <a:off x="442525" y="5096226"/>
              <a:ext cx="359353" cy="360363"/>
            </a:xfrm>
            <a:prstGeom prst="ellipse">
              <a:avLst/>
            </a:prstGeom>
            <a:solidFill>
              <a:srgbClr val="C8C7B2">
                <a:alpha val="89000"/>
              </a:srgbClr>
            </a:solidFill>
            <a:ln w="9525" algn="ctr">
              <a:noFill/>
              <a:round/>
              <a:headEnd/>
              <a:tailEnd/>
            </a:ln>
            <a:effectLst>
              <a:innerShdw blurRad="63500" dist="50800" dir="2700000">
                <a:prstClr val="black">
                  <a:alpha val="50000"/>
                </a:prstClr>
              </a:innerShdw>
            </a:effectLst>
          </p:spPr>
          <p:txBody>
            <a:bodyPr/>
            <a:lstStyle/>
            <a:p>
              <a:endParaRPr lang="da-DK"/>
            </a:p>
          </p:txBody>
        </p:sp>
        <p:cxnSp>
          <p:nvCxnSpPr>
            <p:cNvPr id="60" name="Lige forbindelse 76"/>
            <p:cNvCxnSpPr>
              <a:cxnSpLocks noChangeShapeType="1"/>
              <a:endCxn id="39" idx="1"/>
            </p:cNvCxnSpPr>
            <p:nvPr/>
          </p:nvCxnSpPr>
          <p:spPr bwMode="auto">
            <a:xfrm flipV="1">
              <a:off x="3381139" y="4332116"/>
              <a:ext cx="864962" cy="126418"/>
            </a:xfrm>
            <a:prstGeom prst="line">
              <a:avLst/>
            </a:prstGeom>
            <a:noFill/>
            <a:ln w="9525" algn="ctr">
              <a:solidFill>
                <a:schemeClr val="accent1"/>
              </a:solidFill>
              <a:round/>
              <a:headEnd/>
              <a:tailEnd/>
            </a:ln>
          </p:spPr>
        </p:cxnSp>
        <p:cxnSp>
          <p:nvCxnSpPr>
            <p:cNvPr id="61" name="Lige forbindelse 77"/>
            <p:cNvCxnSpPr>
              <a:cxnSpLocks noChangeShapeType="1"/>
              <a:endCxn id="69" idx="1"/>
            </p:cNvCxnSpPr>
            <p:nvPr/>
          </p:nvCxnSpPr>
          <p:spPr bwMode="auto">
            <a:xfrm flipV="1">
              <a:off x="3352899" y="4454672"/>
              <a:ext cx="3746589" cy="2470"/>
            </a:xfrm>
            <a:prstGeom prst="line">
              <a:avLst/>
            </a:prstGeom>
            <a:noFill/>
            <a:ln w="9525" algn="ctr">
              <a:solidFill>
                <a:schemeClr val="accent1"/>
              </a:solidFill>
              <a:round/>
              <a:headEnd/>
              <a:tailEnd/>
            </a:ln>
          </p:spPr>
        </p:cxnSp>
        <p:sp>
          <p:nvSpPr>
            <p:cNvPr id="39" name="Afrundet rektangel 38"/>
            <p:cNvSpPr/>
            <p:nvPr/>
          </p:nvSpPr>
          <p:spPr bwMode="auto">
            <a:xfrm>
              <a:off x="4246101" y="3923797"/>
              <a:ext cx="1605940" cy="816638"/>
            </a:xfrm>
            <a:prstGeom prst="roundRect">
              <a:avLst/>
            </a:prstGeom>
            <a:solidFill>
              <a:srgbClr val="3E5052"/>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bg1"/>
                </a:solidFill>
              </a:endParaRPr>
            </a:p>
          </p:txBody>
        </p:sp>
        <p:cxnSp>
          <p:nvCxnSpPr>
            <p:cNvPr id="62" name="Lige forbindelse 76"/>
            <p:cNvCxnSpPr>
              <a:cxnSpLocks noChangeShapeType="1"/>
              <a:endCxn id="42" idx="1"/>
            </p:cNvCxnSpPr>
            <p:nvPr/>
          </p:nvCxnSpPr>
          <p:spPr bwMode="auto">
            <a:xfrm flipV="1">
              <a:off x="3361260" y="5272229"/>
              <a:ext cx="895839" cy="100988"/>
            </a:xfrm>
            <a:prstGeom prst="line">
              <a:avLst/>
            </a:prstGeom>
            <a:noFill/>
            <a:ln w="9525" algn="ctr">
              <a:solidFill>
                <a:schemeClr val="accent1"/>
              </a:solidFill>
              <a:round/>
              <a:headEnd/>
              <a:tailEnd/>
            </a:ln>
          </p:spPr>
        </p:cxnSp>
        <p:cxnSp>
          <p:nvCxnSpPr>
            <p:cNvPr id="63" name="Lige forbindelse 77"/>
            <p:cNvCxnSpPr>
              <a:cxnSpLocks noChangeShapeType="1"/>
              <a:endCxn id="70" idx="1"/>
            </p:cNvCxnSpPr>
            <p:nvPr/>
          </p:nvCxnSpPr>
          <p:spPr bwMode="auto">
            <a:xfrm flipV="1">
              <a:off x="3341646" y="5373215"/>
              <a:ext cx="3757842" cy="7236"/>
            </a:xfrm>
            <a:prstGeom prst="line">
              <a:avLst/>
            </a:prstGeom>
            <a:noFill/>
            <a:ln w="9525" algn="ctr">
              <a:solidFill>
                <a:schemeClr val="accent1"/>
              </a:solidFill>
              <a:round/>
              <a:headEnd/>
              <a:tailEnd/>
            </a:ln>
          </p:spPr>
        </p:cxnSp>
        <p:sp>
          <p:nvSpPr>
            <p:cNvPr id="42" name="Afrundet rektangel 41"/>
            <p:cNvSpPr/>
            <p:nvPr/>
          </p:nvSpPr>
          <p:spPr bwMode="auto">
            <a:xfrm>
              <a:off x="4257099" y="4865959"/>
              <a:ext cx="1594941" cy="812540"/>
            </a:xfrm>
            <a:prstGeom prst="roundRect">
              <a:avLst/>
            </a:prstGeom>
            <a:solidFill>
              <a:srgbClr val="C8C7B2"/>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tx1"/>
                </a:solidFill>
              </a:endParaRPr>
            </a:p>
          </p:txBody>
        </p:sp>
        <p:sp>
          <p:nvSpPr>
            <p:cNvPr id="74" name="Tekstboks 24"/>
            <p:cNvSpPr txBox="1">
              <a:spLocks noChangeArrowheads="1"/>
            </p:cNvSpPr>
            <p:nvPr/>
          </p:nvSpPr>
          <p:spPr bwMode="auto">
            <a:xfrm>
              <a:off x="442077" y="2368136"/>
              <a:ext cx="359353" cy="261610"/>
            </a:xfrm>
            <a:prstGeom prst="rect">
              <a:avLst/>
            </a:prstGeom>
            <a:noFill/>
            <a:ln w="9525">
              <a:noFill/>
              <a:miter lim="800000"/>
              <a:headEnd/>
              <a:tailEnd/>
            </a:ln>
          </p:spPr>
          <p:txBody>
            <a:bodyPr>
              <a:spAutoFit/>
            </a:bodyPr>
            <a:lstStyle/>
            <a:p>
              <a:pPr algn="ctr"/>
              <a:r>
                <a:rPr lang="da-DK" sz="1100" dirty="0" smtClean="0">
                  <a:solidFill>
                    <a:schemeClr val="bg1"/>
                  </a:solidFill>
                </a:rPr>
                <a:t>1</a:t>
              </a:r>
              <a:endParaRPr lang="da-DK" sz="1100" dirty="0">
                <a:solidFill>
                  <a:schemeClr val="bg1"/>
                </a:solidFill>
              </a:endParaRPr>
            </a:p>
          </p:txBody>
        </p:sp>
        <p:sp>
          <p:nvSpPr>
            <p:cNvPr id="75" name="Tekstboks 24"/>
            <p:cNvSpPr txBox="1">
              <a:spLocks noChangeArrowheads="1"/>
            </p:cNvSpPr>
            <p:nvPr/>
          </p:nvSpPr>
          <p:spPr bwMode="auto">
            <a:xfrm>
              <a:off x="442076" y="4177881"/>
              <a:ext cx="359353" cy="261610"/>
            </a:xfrm>
            <a:prstGeom prst="rect">
              <a:avLst/>
            </a:prstGeom>
            <a:noFill/>
            <a:ln w="9525">
              <a:noFill/>
              <a:miter lim="800000"/>
              <a:headEnd/>
              <a:tailEnd/>
            </a:ln>
          </p:spPr>
          <p:txBody>
            <a:bodyPr>
              <a:spAutoFit/>
            </a:bodyPr>
            <a:lstStyle/>
            <a:p>
              <a:pPr algn="ctr"/>
              <a:r>
                <a:rPr lang="da-DK" sz="1100" dirty="0">
                  <a:solidFill>
                    <a:schemeClr val="bg1"/>
                  </a:solidFill>
                </a:rPr>
                <a:t>3</a:t>
              </a:r>
            </a:p>
          </p:txBody>
        </p:sp>
        <p:sp>
          <p:nvSpPr>
            <p:cNvPr id="76" name="Tekstboks 24"/>
            <p:cNvSpPr txBox="1">
              <a:spLocks noChangeArrowheads="1"/>
            </p:cNvSpPr>
            <p:nvPr/>
          </p:nvSpPr>
          <p:spPr bwMode="auto">
            <a:xfrm>
              <a:off x="442075" y="5141424"/>
              <a:ext cx="359353" cy="261610"/>
            </a:xfrm>
            <a:prstGeom prst="rect">
              <a:avLst/>
            </a:prstGeom>
            <a:noFill/>
            <a:ln w="9525">
              <a:noFill/>
              <a:miter lim="800000"/>
              <a:headEnd/>
              <a:tailEnd/>
            </a:ln>
          </p:spPr>
          <p:txBody>
            <a:bodyPr>
              <a:spAutoFit/>
            </a:bodyPr>
            <a:lstStyle/>
            <a:p>
              <a:pPr algn="ctr"/>
              <a:r>
                <a:rPr lang="da-DK" sz="1100" dirty="0">
                  <a:solidFill>
                    <a:schemeClr val="bg1"/>
                  </a:solidFill>
                </a:rPr>
                <a:t>4</a:t>
              </a:r>
            </a:p>
          </p:txBody>
        </p:sp>
      </p:grpSp>
      <p:sp>
        <p:nvSpPr>
          <p:cNvPr id="78" name="Afrundet rektangel 77"/>
          <p:cNvSpPr/>
          <p:nvPr/>
        </p:nvSpPr>
        <p:spPr bwMode="auto">
          <a:xfrm>
            <a:off x="570763" y="1044785"/>
            <a:ext cx="8774725" cy="864096"/>
          </a:xfrm>
          <a:prstGeom prst="roundRect">
            <a:avLst/>
          </a:prstGeom>
          <a:solidFill>
            <a:schemeClr val="bg1">
              <a:lumMod val="75000"/>
            </a:schemeClr>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nchor="ctr"/>
          <a:lstStyle/>
          <a:p>
            <a:endParaRPr lang="da-DK" sz="1200" dirty="0" smtClean="0">
              <a:solidFill>
                <a:schemeClr val="tx1">
                  <a:lumMod val="75000"/>
                  <a:lumOff val="25000"/>
                </a:schemeClr>
              </a:solidFill>
            </a:endParaRPr>
          </a:p>
          <a:p>
            <a:r>
              <a:rPr lang="da-DK" sz="1200" dirty="0" smtClean="0">
                <a:solidFill>
                  <a:schemeClr val="tx1">
                    <a:lumMod val="75000"/>
                    <a:lumOff val="25000"/>
                  </a:schemeClr>
                </a:solidFill>
              </a:rPr>
              <a:t>Indsatsområde:</a:t>
            </a:r>
            <a:endParaRPr lang="da-DK" sz="1200" b="0" dirty="0" smtClean="0">
              <a:solidFill>
                <a:schemeClr val="bg1"/>
              </a:solidFill>
            </a:endParaRPr>
          </a:p>
          <a:p>
            <a:endParaRPr lang="da-DK" sz="1000" b="0" dirty="0">
              <a:solidFill>
                <a:schemeClr val="bg1"/>
              </a:solidFill>
            </a:endParaRPr>
          </a:p>
        </p:txBody>
      </p:sp>
    </p:spTree>
    <p:extLst>
      <p:ext uri="{BB962C8B-B14F-4D97-AF65-F5344CB8AC3E}">
        <p14:creationId xmlns:p14="http://schemas.microsoft.com/office/powerpoint/2010/main" val="981644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908050" y="-71435"/>
            <a:ext cx="8516938" cy="1143001"/>
          </a:xfrm>
        </p:spPr>
        <p:txBody>
          <a:bodyPr/>
          <a:lstStyle/>
          <a:p>
            <a:pPr algn="ctr" eaLnBrk="1" hangingPunct="1"/>
            <a:r>
              <a:rPr lang="da-DK" sz="2800" dirty="0" smtClean="0">
                <a:solidFill>
                  <a:srgbClr val="3E5052"/>
                </a:solidFill>
              </a:rPr>
              <a:t/>
            </a:r>
            <a:br>
              <a:rPr lang="da-DK" sz="2800" dirty="0" smtClean="0">
                <a:solidFill>
                  <a:srgbClr val="3E5052"/>
                </a:solidFill>
              </a:rPr>
            </a:br>
            <a:r>
              <a:rPr lang="da-DK" sz="3200" dirty="0" err="1" smtClean="0">
                <a:solidFill>
                  <a:srgbClr val="3E5052"/>
                </a:solidFill>
              </a:rPr>
              <a:t>Ganttkort</a:t>
            </a:r>
            <a:r>
              <a:rPr lang="da-DK" sz="2800" dirty="0">
                <a:solidFill>
                  <a:srgbClr val="3E5052"/>
                </a:solidFill>
              </a:rPr>
              <a:t/>
            </a:r>
            <a:br>
              <a:rPr lang="da-DK" sz="2800" dirty="0">
                <a:solidFill>
                  <a:srgbClr val="3E5052"/>
                </a:solidFill>
              </a:rPr>
            </a:br>
            <a:r>
              <a:rPr lang="da-DK" sz="2000" dirty="0" smtClean="0">
                <a:solidFill>
                  <a:srgbClr val="3E5052"/>
                </a:solidFill>
              </a:rPr>
              <a:t>- Oversigt handlingsplaner</a:t>
            </a:r>
            <a:r>
              <a:rPr lang="da-DK" dirty="0" smtClean="0"/>
              <a:t/>
            </a:r>
            <a:br>
              <a:rPr lang="da-DK" dirty="0" smtClean="0"/>
            </a:br>
            <a:endParaRPr lang="da-DK" sz="2000" dirty="0" smtClean="0">
              <a:solidFill>
                <a:srgbClr val="3E5052"/>
              </a:solidFill>
            </a:endParaRPr>
          </a:p>
        </p:txBody>
      </p:sp>
      <p:graphicFrame>
        <p:nvGraphicFramePr>
          <p:cNvPr id="4" name="Tabel 3"/>
          <p:cNvGraphicFramePr>
            <a:graphicFrameLocks noGrp="1"/>
          </p:cNvGraphicFramePr>
          <p:nvPr>
            <p:extLst>
              <p:ext uri="{D42A27DB-BD31-4B8C-83A1-F6EECF244321}">
                <p14:modId xmlns:p14="http://schemas.microsoft.com/office/powerpoint/2010/main" val="3353581620"/>
              </p:ext>
            </p:extLst>
          </p:nvPr>
        </p:nvGraphicFramePr>
        <p:xfrm>
          <a:off x="239267" y="1126938"/>
          <a:ext cx="9394255" cy="5038366"/>
        </p:xfrm>
        <a:graphic>
          <a:graphicData uri="http://schemas.openxmlformats.org/drawingml/2006/table">
            <a:tbl>
              <a:tblPr/>
              <a:tblGrid>
                <a:gridCol w="661639"/>
                <a:gridCol w="236340"/>
                <a:gridCol w="1934113"/>
                <a:gridCol w="806927"/>
                <a:gridCol w="350870"/>
                <a:gridCol w="411020"/>
                <a:gridCol w="360894"/>
                <a:gridCol w="441091"/>
                <a:gridCol w="390969"/>
                <a:gridCol w="413526"/>
                <a:gridCol w="370920"/>
                <a:gridCol w="353375"/>
                <a:gridCol w="350870"/>
                <a:gridCol w="390969"/>
                <a:gridCol w="400995"/>
                <a:gridCol w="350870"/>
                <a:gridCol w="478113"/>
                <a:gridCol w="690754"/>
              </a:tblGrid>
              <a:tr h="421685">
                <a:tc>
                  <a:txBody>
                    <a:bodyPr/>
                    <a:lstStyle/>
                    <a:p>
                      <a:pPr algn="l" fontAlgn="b"/>
                      <a:endParaRPr lang="da-DK" sz="1200" b="0" i="0" u="none" strike="noStrike" dirty="0">
                        <a:solidFill>
                          <a:schemeClr val="bg1"/>
                        </a:solidFill>
                        <a:latin typeface="Calibri"/>
                      </a:endParaRPr>
                    </a:p>
                  </a:txBody>
                  <a:tcPr marL="5314" marR="5314" marT="5314"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5052"/>
                    </a:solidFill>
                  </a:tcPr>
                </a:tc>
                <a:tc>
                  <a:txBody>
                    <a:bodyPr/>
                    <a:lstStyle/>
                    <a:p>
                      <a:pPr algn="ctr" fontAlgn="b"/>
                      <a:endParaRPr lang="da-DK" sz="1200" b="0" i="0" u="none" strike="noStrike" dirty="0">
                        <a:solidFill>
                          <a:schemeClr val="bg1"/>
                        </a:solidFill>
                        <a:latin typeface="Calibri"/>
                      </a:endParaRPr>
                    </a:p>
                  </a:txBody>
                  <a:tcPr marL="5314" marR="5314" marT="531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5052"/>
                    </a:solidFill>
                  </a:tcPr>
                </a:tc>
                <a:tc>
                  <a:txBody>
                    <a:bodyPr/>
                    <a:lstStyle/>
                    <a:p>
                      <a:pPr algn="l" fontAlgn="b"/>
                      <a:r>
                        <a:rPr lang="da-DK" sz="1000" b="1" i="0" u="none" strike="noStrike" dirty="0" smtClean="0">
                          <a:solidFill>
                            <a:schemeClr val="bg1"/>
                          </a:solidFill>
                          <a:latin typeface="+mn-lt"/>
                        </a:rPr>
                        <a:t>Indsatsområde</a:t>
                      </a:r>
                      <a:endParaRPr lang="da-DK" sz="1000" b="1" i="0" u="none" strike="noStrike" dirty="0">
                        <a:solidFill>
                          <a:schemeClr val="bg1"/>
                        </a:solidFill>
                        <a:latin typeface="+mn-lt"/>
                      </a:endParaRPr>
                    </a:p>
                  </a:txBody>
                  <a:tcPr marL="5314" marR="5314" marT="531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5052"/>
                    </a:solidFill>
                  </a:tcPr>
                </a:tc>
                <a:tc>
                  <a:txBody>
                    <a:bodyPr/>
                    <a:lstStyle/>
                    <a:p>
                      <a:pPr algn="l" fontAlgn="b"/>
                      <a:r>
                        <a:rPr lang="da-DK" sz="1000" b="1" i="0" u="none" strike="noStrike" dirty="0">
                          <a:solidFill>
                            <a:schemeClr val="bg1"/>
                          </a:solidFill>
                          <a:latin typeface="+mn-lt"/>
                        </a:rPr>
                        <a:t>Ansvarlig</a:t>
                      </a:r>
                    </a:p>
                  </a:txBody>
                  <a:tcPr marL="5314" marR="5314" marT="531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5052"/>
                    </a:solidFill>
                  </a:tcPr>
                </a:tc>
                <a:tc>
                  <a:txBody>
                    <a:bodyPr/>
                    <a:lstStyle/>
                    <a:p>
                      <a:pPr algn="ctr" fontAlgn="b"/>
                      <a:r>
                        <a:rPr lang="da-DK" sz="1000" b="0" i="0" u="none" strike="noStrike" dirty="0">
                          <a:solidFill>
                            <a:schemeClr val="bg1"/>
                          </a:solidFill>
                          <a:latin typeface="+mn-lt"/>
                        </a:rPr>
                        <a:t>Jan</a:t>
                      </a:r>
                    </a:p>
                  </a:txBody>
                  <a:tcPr marL="5314" marR="5314" marT="531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5052"/>
                    </a:solidFill>
                  </a:tcPr>
                </a:tc>
                <a:tc>
                  <a:txBody>
                    <a:bodyPr/>
                    <a:lstStyle/>
                    <a:p>
                      <a:pPr algn="ctr" fontAlgn="b"/>
                      <a:r>
                        <a:rPr lang="da-DK" sz="1000" b="0" i="0" u="none" strike="noStrike" dirty="0" err="1">
                          <a:solidFill>
                            <a:schemeClr val="bg1"/>
                          </a:solidFill>
                          <a:latin typeface="+mn-lt"/>
                        </a:rPr>
                        <a:t>F</a:t>
                      </a:r>
                      <a:r>
                        <a:rPr lang="da-DK" sz="1000" b="0" i="0" u="none" strike="noStrike" dirty="0" err="1" smtClean="0">
                          <a:solidFill>
                            <a:schemeClr val="bg1"/>
                          </a:solidFill>
                          <a:latin typeface="+mn-lt"/>
                        </a:rPr>
                        <a:t>eb</a:t>
                      </a:r>
                      <a:endParaRPr lang="da-DK" sz="1000" b="0" i="0" u="none" strike="noStrike" dirty="0">
                        <a:solidFill>
                          <a:schemeClr val="bg1"/>
                        </a:solidFill>
                        <a:latin typeface="+mn-lt"/>
                      </a:endParaRPr>
                    </a:p>
                  </a:txBody>
                  <a:tcPr marL="5314" marR="5314" marT="531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5052"/>
                    </a:solidFill>
                  </a:tcPr>
                </a:tc>
                <a:tc>
                  <a:txBody>
                    <a:bodyPr/>
                    <a:lstStyle/>
                    <a:p>
                      <a:pPr algn="ctr" fontAlgn="b"/>
                      <a:r>
                        <a:rPr lang="da-DK" sz="1000" b="0" i="0" u="none" strike="noStrike" dirty="0" err="1">
                          <a:solidFill>
                            <a:schemeClr val="bg1"/>
                          </a:solidFill>
                          <a:latin typeface="+mn-lt"/>
                        </a:rPr>
                        <a:t>M</a:t>
                      </a:r>
                      <a:r>
                        <a:rPr lang="da-DK" sz="1000" b="0" i="0" u="none" strike="noStrike" dirty="0" err="1" smtClean="0">
                          <a:solidFill>
                            <a:schemeClr val="bg1"/>
                          </a:solidFill>
                          <a:latin typeface="+mn-lt"/>
                        </a:rPr>
                        <a:t>ar</a:t>
                      </a:r>
                      <a:endParaRPr lang="da-DK" sz="1000" b="0" i="0" u="none" strike="noStrike" dirty="0">
                        <a:solidFill>
                          <a:schemeClr val="bg1"/>
                        </a:solidFill>
                        <a:latin typeface="+mn-lt"/>
                      </a:endParaRPr>
                    </a:p>
                  </a:txBody>
                  <a:tcPr marL="5314" marR="5314" marT="531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5052"/>
                    </a:solidFill>
                  </a:tcPr>
                </a:tc>
                <a:tc>
                  <a:txBody>
                    <a:bodyPr/>
                    <a:lstStyle/>
                    <a:p>
                      <a:pPr algn="ctr" fontAlgn="b"/>
                      <a:r>
                        <a:rPr lang="da-DK" sz="1000" b="0" i="0" u="none" strike="noStrike" dirty="0" err="1">
                          <a:solidFill>
                            <a:schemeClr val="bg1"/>
                          </a:solidFill>
                          <a:latin typeface="+mn-lt"/>
                        </a:rPr>
                        <a:t>A</a:t>
                      </a:r>
                      <a:r>
                        <a:rPr lang="da-DK" sz="1000" b="0" i="0" u="none" strike="noStrike" dirty="0" err="1" smtClean="0">
                          <a:solidFill>
                            <a:schemeClr val="bg1"/>
                          </a:solidFill>
                          <a:latin typeface="+mn-lt"/>
                        </a:rPr>
                        <a:t>pr</a:t>
                      </a:r>
                      <a:endParaRPr lang="da-DK" sz="1000" b="0" i="0" u="none" strike="noStrike" dirty="0">
                        <a:solidFill>
                          <a:schemeClr val="bg1"/>
                        </a:solidFill>
                        <a:latin typeface="+mn-lt"/>
                      </a:endParaRPr>
                    </a:p>
                  </a:txBody>
                  <a:tcPr marL="5314" marR="5314" marT="531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5052"/>
                    </a:solidFill>
                  </a:tcPr>
                </a:tc>
                <a:tc>
                  <a:txBody>
                    <a:bodyPr/>
                    <a:lstStyle/>
                    <a:p>
                      <a:pPr algn="ctr" fontAlgn="b"/>
                      <a:r>
                        <a:rPr lang="da-DK" sz="1000" b="0" i="0" u="none" strike="noStrike" dirty="0">
                          <a:solidFill>
                            <a:schemeClr val="bg1"/>
                          </a:solidFill>
                          <a:latin typeface="+mn-lt"/>
                        </a:rPr>
                        <a:t>Maj</a:t>
                      </a:r>
                    </a:p>
                  </a:txBody>
                  <a:tcPr marL="5314" marR="5314" marT="531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5052"/>
                    </a:solidFill>
                  </a:tcPr>
                </a:tc>
                <a:tc>
                  <a:txBody>
                    <a:bodyPr/>
                    <a:lstStyle/>
                    <a:p>
                      <a:pPr algn="ctr" fontAlgn="b"/>
                      <a:r>
                        <a:rPr lang="da-DK" sz="1000" b="0" i="0" u="none" strike="noStrike" dirty="0">
                          <a:solidFill>
                            <a:schemeClr val="bg1"/>
                          </a:solidFill>
                          <a:latin typeface="+mn-lt"/>
                        </a:rPr>
                        <a:t>Juni</a:t>
                      </a:r>
                    </a:p>
                  </a:txBody>
                  <a:tcPr marL="5314" marR="5314" marT="531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5052"/>
                    </a:solidFill>
                  </a:tcPr>
                </a:tc>
                <a:tc>
                  <a:txBody>
                    <a:bodyPr/>
                    <a:lstStyle/>
                    <a:p>
                      <a:pPr algn="ctr" fontAlgn="b"/>
                      <a:r>
                        <a:rPr lang="da-DK" sz="1000" b="0" i="0" u="none" strike="noStrike" dirty="0">
                          <a:solidFill>
                            <a:schemeClr val="bg1"/>
                          </a:solidFill>
                          <a:latin typeface="+mn-lt"/>
                        </a:rPr>
                        <a:t>Juli</a:t>
                      </a:r>
                    </a:p>
                  </a:txBody>
                  <a:tcPr marL="5314" marR="5314" marT="531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5052"/>
                    </a:solidFill>
                  </a:tcPr>
                </a:tc>
                <a:tc>
                  <a:txBody>
                    <a:bodyPr/>
                    <a:lstStyle/>
                    <a:p>
                      <a:pPr algn="ctr" fontAlgn="b"/>
                      <a:r>
                        <a:rPr lang="da-DK" sz="1000" b="0" i="0" u="none" strike="noStrike" dirty="0" err="1">
                          <a:solidFill>
                            <a:schemeClr val="bg1"/>
                          </a:solidFill>
                          <a:latin typeface="+mn-lt"/>
                        </a:rPr>
                        <a:t>Aug</a:t>
                      </a:r>
                      <a:endParaRPr lang="da-DK" sz="1000" b="0" i="0" u="none" strike="noStrike" dirty="0">
                        <a:solidFill>
                          <a:schemeClr val="bg1"/>
                        </a:solidFill>
                        <a:latin typeface="+mn-lt"/>
                      </a:endParaRPr>
                    </a:p>
                  </a:txBody>
                  <a:tcPr marL="5314" marR="5314" marT="531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5052"/>
                    </a:solidFill>
                  </a:tcPr>
                </a:tc>
                <a:tc>
                  <a:txBody>
                    <a:bodyPr/>
                    <a:lstStyle/>
                    <a:p>
                      <a:pPr algn="ctr" fontAlgn="b"/>
                      <a:r>
                        <a:rPr lang="da-DK" sz="1000" b="0" i="0" u="none" strike="noStrike" dirty="0" err="1">
                          <a:solidFill>
                            <a:schemeClr val="bg1"/>
                          </a:solidFill>
                          <a:latin typeface="+mn-lt"/>
                        </a:rPr>
                        <a:t>sept</a:t>
                      </a:r>
                      <a:endParaRPr lang="da-DK" sz="1000" b="0" i="0" u="none" strike="noStrike" dirty="0">
                        <a:solidFill>
                          <a:schemeClr val="bg1"/>
                        </a:solidFill>
                        <a:latin typeface="+mn-lt"/>
                      </a:endParaRPr>
                    </a:p>
                  </a:txBody>
                  <a:tcPr marL="5314" marR="5314" marT="531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5052"/>
                    </a:solidFill>
                  </a:tcPr>
                </a:tc>
                <a:tc>
                  <a:txBody>
                    <a:bodyPr/>
                    <a:lstStyle/>
                    <a:p>
                      <a:pPr algn="ctr" fontAlgn="b"/>
                      <a:r>
                        <a:rPr lang="da-DK" sz="1000" b="0" i="0" u="none" strike="noStrike" dirty="0" err="1">
                          <a:solidFill>
                            <a:schemeClr val="bg1"/>
                          </a:solidFill>
                          <a:latin typeface="+mn-lt"/>
                        </a:rPr>
                        <a:t>Okt</a:t>
                      </a:r>
                      <a:endParaRPr lang="da-DK" sz="1000" b="0" i="0" u="none" strike="noStrike" dirty="0">
                        <a:solidFill>
                          <a:schemeClr val="bg1"/>
                        </a:solidFill>
                        <a:latin typeface="+mn-lt"/>
                      </a:endParaRPr>
                    </a:p>
                  </a:txBody>
                  <a:tcPr marL="5314" marR="5314" marT="531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5052"/>
                    </a:solidFill>
                  </a:tcPr>
                </a:tc>
                <a:tc>
                  <a:txBody>
                    <a:bodyPr/>
                    <a:lstStyle/>
                    <a:p>
                      <a:pPr algn="ctr" fontAlgn="b"/>
                      <a:r>
                        <a:rPr lang="da-DK" sz="1000" b="0" i="0" u="none" strike="noStrike" dirty="0" err="1">
                          <a:solidFill>
                            <a:schemeClr val="bg1"/>
                          </a:solidFill>
                          <a:latin typeface="+mn-lt"/>
                        </a:rPr>
                        <a:t>Nov</a:t>
                      </a:r>
                      <a:endParaRPr lang="da-DK" sz="1000" b="0" i="0" u="none" strike="noStrike" dirty="0">
                        <a:solidFill>
                          <a:schemeClr val="bg1"/>
                        </a:solidFill>
                        <a:latin typeface="+mn-lt"/>
                      </a:endParaRPr>
                    </a:p>
                  </a:txBody>
                  <a:tcPr marL="5314" marR="5314" marT="531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5052"/>
                    </a:solidFill>
                  </a:tcPr>
                </a:tc>
                <a:tc>
                  <a:txBody>
                    <a:bodyPr/>
                    <a:lstStyle/>
                    <a:p>
                      <a:pPr algn="ctr" fontAlgn="b"/>
                      <a:r>
                        <a:rPr lang="da-DK" sz="1000" b="0" i="0" u="none" strike="noStrike" dirty="0" err="1">
                          <a:solidFill>
                            <a:schemeClr val="bg1"/>
                          </a:solidFill>
                          <a:latin typeface="+mn-lt"/>
                        </a:rPr>
                        <a:t>Dec</a:t>
                      </a:r>
                      <a:endParaRPr lang="da-DK" sz="1000" b="0" i="0" u="none" strike="noStrike" dirty="0">
                        <a:solidFill>
                          <a:schemeClr val="bg1"/>
                        </a:solidFill>
                        <a:latin typeface="+mn-lt"/>
                      </a:endParaRPr>
                    </a:p>
                  </a:txBody>
                  <a:tcPr marL="5314" marR="5314" marT="531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5052"/>
                    </a:solidFill>
                  </a:tcPr>
                </a:tc>
                <a:tc>
                  <a:txBody>
                    <a:bodyPr/>
                    <a:lstStyle/>
                    <a:p>
                      <a:pPr algn="ctr" fontAlgn="b"/>
                      <a:r>
                        <a:rPr lang="da-DK" sz="1000" b="1" i="0" u="none" strike="noStrike" dirty="0">
                          <a:solidFill>
                            <a:schemeClr val="bg1"/>
                          </a:solidFill>
                          <a:latin typeface="+mn-lt"/>
                        </a:rPr>
                        <a:t>Status</a:t>
                      </a:r>
                    </a:p>
                  </a:txBody>
                  <a:tcPr marL="5314" marR="5314" marT="531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5052"/>
                    </a:solidFill>
                  </a:tcPr>
                </a:tc>
                <a:tc>
                  <a:txBody>
                    <a:bodyPr/>
                    <a:lstStyle/>
                    <a:p>
                      <a:pPr algn="ctr" fontAlgn="b"/>
                      <a:r>
                        <a:rPr lang="da-DK" sz="1000" b="1" i="0" u="none" strike="noStrike" dirty="0">
                          <a:solidFill>
                            <a:schemeClr val="bg1"/>
                          </a:solidFill>
                          <a:latin typeface="+mn-lt"/>
                        </a:rPr>
                        <a:t>Opfølgning</a:t>
                      </a:r>
                    </a:p>
                  </a:txBody>
                  <a:tcPr marL="5314" marR="5314" marT="5314"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5052"/>
                    </a:solidFill>
                  </a:tcPr>
                </a:tc>
              </a:tr>
              <a:tr h="224859">
                <a:tc gridSpan="3">
                  <a:txBody>
                    <a:bodyPr/>
                    <a:lstStyle/>
                    <a:p>
                      <a:pPr lvl="0" algn="l" fontAlgn="b"/>
                      <a:r>
                        <a:rPr lang="da-DK" sz="1000" b="1" i="0" u="none" strike="noStrike" dirty="0" smtClean="0">
                          <a:solidFill>
                            <a:srgbClr val="000000"/>
                          </a:solidFill>
                          <a:latin typeface="+mn-lt"/>
                        </a:rPr>
                        <a:t>Overskrift 1</a:t>
                      </a:r>
                      <a:endParaRPr lang="da-DK" sz="1000" b="1" i="0" u="none" strike="noStrike" dirty="0">
                        <a:solidFill>
                          <a:srgbClr val="000000"/>
                        </a:solidFill>
                        <a:latin typeface="+mn-lt"/>
                      </a:endParaRPr>
                    </a:p>
                  </a:txBody>
                  <a:tcPr marL="5314" marR="5314" marT="5314"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C8C7B2">
                        <a:alpha val="40000"/>
                      </a:srgbClr>
                    </a:solidFill>
                  </a:tcPr>
                </a:tc>
                <a:tc hMerge="1">
                  <a:txBody>
                    <a:bodyPr/>
                    <a:lstStyle/>
                    <a:p>
                      <a:pPr algn="ctr" fontAlgn="b"/>
                      <a:endParaRPr lang="da-DK" sz="1200" b="0" i="0" u="none" strike="noStrike" dirty="0">
                        <a:solidFill>
                          <a:srgbClr val="000000"/>
                        </a:solidFill>
                        <a:latin typeface="Calibri"/>
                      </a:endParaRPr>
                    </a:p>
                  </a:txBody>
                  <a:tcPr marL="5314" marR="5314" marT="5314" marB="0" anchor="b">
                    <a:lnL>
                      <a:noFill/>
                    </a:lnL>
                    <a:lnR>
                      <a:noFill/>
                    </a:lnR>
                    <a:lnT>
                      <a:noFill/>
                    </a:lnT>
                    <a:lnB>
                      <a:noFill/>
                    </a:lnB>
                  </a:tcPr>
                </a:tc>
                <a:tc hMerge="1">
                  <a:txBody>
                    <a:bodyPr/>
                    <a:lstStyle/>
                    <a:p>
                      <a:pPr algn="l" fontAlgn="b"/>
                      <a:endParaRPr lang="da-DK" sz="1200" b="0" i="0" u="none" strike="noStrike" dirty="0">
                        <a:solidFill>
                          <a:srgbClr val="000000"/>
                        </a:solidFill>
                        <a:latin typeface="Calibri"/>
                      </a:endParaRPr>
                    </a:p>
                  </a:txBody>
                  <a:tcPr marL="5314" marR="5314" marT="531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a-DK" sz="1000" b="0" i="0" u="none" strike="noStrike" dirty="0">
                        <a:solidFill>
                          <a:srgbClr val="000000"/>
                        </a:solidFill>
                        <a:latin typeface="+mn-lt"/>
                      </a:endParaRPr>
                    </a:p>
                  </a:txBody>
                  <a:tcPr marL="5314" marR="5314" marT="5314"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C8C7B2">
                        <a:alpha val="40000"/>
                      </a:srgbClr>
                    </a:solidFill>
                  </a:tcPr>
                </a:tc>
                <a:tc>
                  <a:txBody>
                    <a:bodyPr/>
                    <a:lstStyle/>
                    <a:p>
                      <a:pPr algn="ctr" fontAlgn="b"/>
                      <a:endParaRPr lang="da-DK" sz="1000" b="0" i="0" u="none" strike="noStrike" dirty="0">
                        <a:solidFill>
                          <a:srgbClr val="000000"/>
                        </a:solidFill>
                        <a:latin typeface="+mn-lt"/>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da-DK" sz="1000" b="0" i="0" u="none" strike="noStrike" dirty="0">
                        <a:solidFill>
                          <a:srgbClr val="000000"/>
                        </a:solidFill>
                        <a:latin typeface="+mn-lt"/>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da-DK" sz="1000" b="0" i="0" u="none" strike="noStrike" dirty="0">
                        <a:solidFill>
                          <a:srgbClr val="000000"/>
                        </a:solidFill>
                        <a:latin typeface="+mn-lt"/>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da-DK" sz="1000" b="0" i="0" u="none" strike="noStrike" dirty="0">
                        <a:solidFill>
                          <a:srgbClr val="000000"/>
                        </a:solidFill>
                        <a:latin typeface="+mn-lt"/>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da-DK" sz="1000" b="0" i="0" u="none" strike="noStrike" dirty="0">
                        <a:solidFill>
                          <a:srgbClr val="000000"/>
                        </a:solidFill>
                        <a:latin typeface="+mn-lt"/>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da-DK" sz="1000" b="0" i="0" u="none" strike="noStrike" dirty="0">
                        <a:solidFill>
                          <a:srgbClr val="000000"/>
                        </a:solidFill>
                        <a:latin typeface="+mn-lt"/>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da-DK" sz="1000" b="0" i="0" u="none" strike="noStrike" dirty="0">
                        <a:solidFill>
                          <a:srgbClr val="000000"/>
                        </a:solidFill>
                        <a:latin typeface="+mn-lt"/>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da-DK" sz="1000" b="0" i="0" u="none" strike="noStrike" dirty="0">
                        <a:solidFill>
                          <a:srgbClr val="000000"/>
                        </a:solidFill>
                        <a:latin typeface="+mn-lt"/>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da-DK" sz="1000" b="0" i="0" u="none" strike="noStrike" dirty="0">
                        <a:solidFill>
                          <a:srgbClr val="000000"/>
                        </a:solidFill>
                        <a:latin typeface="+mn-lt"/>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da-DK" sz="1000" b="0" i="0" u="none" strike="noStrike" dirty="0">
                        <a:solidFill>
                          <a:srgbClr val="000000"/>
                        </a:solidFill>
                        <a:latin typeface="+mn-lt"/>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da-DK" sz="1000" b="0" i="0" u="none" strike="noStrike" dirty="0">
                        <a:solidFill>
                          <a:srgbClr val="000000"/>
                        </a:solidFill>
                        <a:latin typeface="+mn-lt"/>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da-DK" sz="1000" b="0" i="0" u="none" strike="noStrike" dirty="0">
                        <a:solidFill>
                          <a:srgbClr val="000000"/>
                        </a:solidFill>
                        <a:latin typeface="+mn-lt"/>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da-DK" sz="1000" b="0" i="0" u="none" strike="noStrike" dirty="0">
                          <a:solidFill>
                            <a:srgbClr val="000000"/>
                          </a:solidFill>
                          <a:latin typeface="+mn-lt"/>
                        </a:rPr>
                        <a:t> </a:t>
                      </a: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da-DK" sz="1000" b="0" i="0" u="none" strike="noStrike" dirty="0">
                          <a:solidFill>
                            <a:srgbClr val="000000"/>
                          </a:solidFill>
                          <a:latin typeface="+mn-lt"/>
                        </a:rPr>
                        <a:t> </a:t>
                      </a: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C7B2">
                        <a:alpha val="40000"/>
                      </a:srgbClr>
                    </a:solidFill>
                  </a:tcPr>
                </a:tc>
              </a:tr>
              <a:tr h="251844">
                <a:tc>
                  <a:txBody>
                    <a:bodyPr/>
                    <a:lstStyle/>
                    <a:p>
                      <a:pPr algn="r" fontAlgn="b"/>
                      <a:endParaRPr lang="da-DK" sz="1200" b="0" i="0" u="none" strike="noStrike" dirty="0">
                        <a:solidFill>
                          <a:srgbClr val="000000"/>
                        </a:solidFill>
                        <a:latin typeface="Calibri"/>
                      </a:endParaRPr>
                    </a:p>
                  </a:txBody>
                  <a:tcPr marL="5314" marR="5314" marT="5314" marB="0" anchor="b">
                    <a:lnL w="12700" cap="flat" cmpd="sng" algn="ctr">
                      <a:solidFill>
                        <a:schemeClr val="tx1"/>
                      </a:solidFill>
                      <a:prstDash val="solid"/>
                      <a:round/>
                      <a:headEnd type="none" w="med" len="med"/>
                      <a:tailEnd type="none" w="med" len="med"/>
                    </a:lnL>
                    <a:lnR>
                      <a:noFill/>
                    </a:lnR>
                    <a:lnT>
                      <a:noFill/>
                    </a:lnT>
                    <a:lnB>
                      <a:noFill/>
                    </a:lnB>
                    <a:solidFill>
                      <a:srgbClr val="C8C7B2">
                        <a:alpha val="40000"/>
                      </a:srgbClr>
                    </a:solidFill>
                  </a:tcPr>
                </a:tc>
                <a:tc>
                  <a:txBody>
                    <a:bodyPr/>
                    <a:lstStyle/>
                    <a:p>
                      <a:pPr algn="ctr" fontAlgn="b"/>
                      <a:endParaRPr lang="da-DK" sz="1200" b="0" i="0" u="none" strike="noStrike" dirty="0">
                        <a:solidFill>
                          <a:srgbClr val="000000"/>
                        </a:solidFill>
                        <a:latin typeface="Calibri"/>
                      </a:endParaRPr>
                    </a:p>
                  </a:txBody>
                  <a:tcPr marL="5314" marR="5314" marT="5314" marB="0" anchor="b">
                    <a:lnL>
                      <a:noFill/>
                    </a:lnL>
                    <a:lnR>
                      <a:noFill/>
                    </a:lnR>
                    <a:lnT>
                      <a:noFill/>
                    </a:lnT>
                    <a:lnB>
                      <a:noFill/>
                    </a:lnB>
                    <a:solidFill>
                      <a:srgbClr val="C8C7B2">
                        <a:alpha val="40000"/>
                      </a:srgbClr>
                    </a:solidFill>
                  </a:tcPr>
                </a:tc>
                <a:tc>
                  <a:txBody>
                    <a:bodyPr/>
                    <a:lstStyle/>
                    <a:p>
                      <a:pPr algn="l" fontAlgn="b"/>
                      <a:endParaRPr lang="da-DK" sz="1000" b="0" i="0" u="none" strike="noStrike" dirty="0">
                        <a:solidFill>
                          <a:srgbClr val="000000"/>
                        </a:solidFill>
                        <a:latin typeface="+mn-lt"/>
                      </a:endParaRPr>
                    </a:p>
                  </a:txBody>
                  <a:tcPr marL="5314" marR="5314" marT="5314" marB="0" anchor="b">
                    <a:lnL>
                      <a:noFill/>
                    </a:lnL>
                    <a:lnR>
                      <a:noFill/>
                    </a:lnR>
                    <a:lnT>
                      <a:noFill/>
                    </a:lnT>
                    <a:lnB>
                      <a:noFill/>
                    </a:lnB>
                    <a:solidFill>
                      <a:srgbClr val="C8C7B2">
                        <a:alpha val="40000"/>
                      </a:srgbClr>
                    </a:solidFill>
                  </a:tcPr>
                </a:tc>
                <a:tc>
                  <a:txBody>
                    <a:bodyPr/>
                    <a:lstStyle/>
                    <a:p>
                      <a:pPr algn="l" fontAlgn="b"/>
                      <a:endParaRPr lang="da-DK" sz="1000" b="1" i="0" u="none" strike="noStrike" dirty="0">
                        <a:solidFill>
                          <a:srgbClr val="000000"/>
                        </a:solidFill>
                        <a:latin typeface="+mn-lt"/>
                      </a:endParaRPr>
                    </a:p>
                  </a:txBody>
                  <a:tcPr marL="5314" marR="5314" marT="5314" marB="0" anchor="b">
                    <a:lnL>
                      <a:noFill/>
                    </a:lnL>
                    <a:lnR w="12700" cap="flat" cmpd="sng" algn="ctr">
                      <a:solidFill>
                        <a:schemeClr val="tx1"/>
                      </a:solidFill>
                      <a:prstDash val="solid"/>
                      <a:round/>
                      <a:headEnd type="none" w="med" len="med"/>
                      <a:tailEnd type="none" w="med" len="med"/>
                    </a:lnR>
                    <a:lnT>
                      <a:noFill/>
                    </a:lnT>
                    <a:lnB>
                      <a:noFill/>
                    </a:lnB>
                    <a:solidFill>
                      <a:srgbClr val="C8C7B2">
                        <a:alpha val="40000"/>
                      </a:srgb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da-DK" sz="1000" b="0" i="0" u="none" strike="noStrike" dirty="0">
                        <a:solidFill>
                          <a:srgbClr val="000000"/>
                        </a:solidFill>
                        <a:latin typeface="+mn-lt"/>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C7B2">
                        <a:alpha val="40000"/>
                      </a:srgbClr>
                    </a:solidFill>
                  </a:tcPr>
                </a:tc>
              </a:tr>
              <a:tr h="251844">
                <a:tc>
                  <a:txBody>
                    <a:bodyPr/>
                    <a:lstStyle/>
                    <a:p>
                      <a:pPr algn="r" fontAlgn="b"/>
                      <a:endParaRPr lang="da-DK" sz="1200" b="0" i="0" u="none" strike="noStrike" dirty="0">
                        <a:solidFill>
                          <a:srgbClr val="000000"/>
                        </a:solidFill>
                        <a:latin typeface="Calibri"/>
                      </a:endParaRPr>
                    </a:p>
                  </a:txBody>
                  <a:tcPr marL="5314" marR="5314" marT="5314" marB="0" anchor="b">
                    <a:lnL w="12700" cap="flat" cmpd="sng" algn="ctr">
                      <a:solidFill>
                        <a:schemeClr val="tx1"/>
                      </a:solidFill>
                      <a:prstDash val="solid"/>
                      <a:round/>
                      <a:headEnd type="none" w="med" len="med"/>
                      <a:tailEnd type="none" w="med" len="med"/>
                    </a:lnL>
                    <a:lnR>
                      <a:noFill/>
                    </a:lnR>
                    <a:lnT>
                      <a:noFill/>
                    </a:lnT>
                    <a:lnB>
                      <a:noFill/>
                    </a:lnB>
                    <a:solidFill>
                      <a:srgbClr val="C8C7B2">
                        <a:alpha val="40000"/>
                      </a:srgbClr>
                    </a:solidFill>
                  </a:tcPr>
                </a:tc>
                <a:tc>
                  <a:txBody>
                    <a:bodyPr/>
                    <a:lstStyle/>
                    <a:p>
                      <a:pPr algn="ctr" fontAlgn="b"/>
                      <a:endParaRPr lang="da-DK" sz="1200" b="0" i="0" u="none" strike="noStrike" dirty="0">
                        <a:solidFill>
                          <a:srgbClr val="000000"/>
                        </a:solidFill>
                        <a:latin typeface="Calibri"/>
                      </a:endParaRPr>
                    </a:p>
                  </a:txBody>
                  <a:tcPr marL="5314" marR="5314" marT="5314" marB="0" anchor="b">
                    <a:lnL>
                      <a:noFill/>
                    </a:lnL>
                    <a:lnR>
                      <a:noFill/>
                    </a:lnR>
                    <a:lnT>
                      <a:noFill/>
                    </a:lnT>
                    <a:lnB>
                      <a:noFill/>
                    </a:lnB>
                    <a:solidFill>
                      <a:srgbClr val="C8C7B2">
                        <a:alpha val="40000"/>
                      </a:srgbClr>
                    </a:solidFill>
                  </a:tcPr>
                </a:tc>
                <a:tc>
                  <a:txBody>
                    <a:bodyPr/>
                    <a:lstStyle/>
                    <a:p>
                      <a:pPr algn="l" fontAlgn="b"/>
                      <a:endParaRPr lang="da-DK" sz="1000" b="0" i="0" u="none" strike="noStrike" dirty="0">
                        <a:solidFill>
                          <a:srgbClr val="000000"/>
                        </a:solidFill>
                        <a:latin typeface="+mn-lt"/>
                      </a:endParaRPr>
                    </a:p>
                  </a:txBody>
                  <a:tcPr marL="5314" marR="5314" marT="5314" marB="0" anchor="b">
                    <a:lnL>
                      <a:noFill/>
                    </a:lnL>
                    <a:lnR>
                      <a:noFill/>
                    </a:lnR>
                    <a:lnT>
                      <a:noFill/>
                    </a:lnT>
                    <a:lnB>
                      <a:noFill/>
                    </a:lnB>
                    <a:solidFill>
                      <a:srgbClr val="C8C7B2">
                        <a:alpha val="40000"/>
                      </a:srgbClr>
                    </a:solidFill>
                  </a:tcPr>
                </a:tc>
                <a:tc>
                  <a:txBody>
                    <a:bodyPr/>
                    <a:lstStyle/>
                    <a:p>
                      <a:pPr algn="l" fontAlgn="b"/>
                      <a:endParaRPr lang="da-DK" sz="1000" b="1" i="0" u="none" strike="noStrike" dirty="0">
                        <a:solidFill>
                          <a:srgbClr val="000000"/>
                        </a:solidFill>
                        <a:latin typeface="+mn-lt"/>
                      </a:endParaRPr>
                    </a:p>
                  </a:txBody>
                  <a:tcPr marL="5314" marR="5314" marT="5314" marB="0" anchor="b">
                    <a:lnL>
                      <a:noFill/>
                    </a:lnL>
                    <a:lnR w="12700" cap="flat" cmpd="sng" algn="ctr">
                      <a:solidFill>
                        <a:schemeClr val="tx1"/>
                      </a:solidFill>
                      <a:prstDash val="solid"/>
                      <a:round/>
                      <a:headEnd type="none" w="med" len="med"/>
                      <a:tailEnd type="none" w="med" len="med"/>
                    </a:lnR>
                    <a:lnT>
                      <a:noFill/>
                    </a:lnT>
                    <a:lnB>
                      <a:noFill/>
                    </a:lnB>
                    <a:solidFill>
                      <a:srgbClr val="C8C7B2">
                        <a:alpha val="40000"/>
                      </a:srgb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da-DK" sz="1000" b="0" i="0" u="none" strike="noStrike" dirty="0">
                        <a:solidFill>
                          <a:srgbClr val="000000"/>
                        </a:solidFill>
                        <a:latin typeface="+mn-lt"/>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C7B2">
                        <a:alpha val="40000"/>
                      </a:srgbClr>
                    </a:solidFill>
                  </a:tcPr>
                </a:tc>
              </a:tr>
              <a:tr h="251844">
                <a:tc>
                  <a:txBody>
                    <a:bodyPr/>
                    <a:lstStyle/>
                    <a:p>
                      <a:pPr algn="r" fontAlgn="b"/>
                      <a:endParaRPr lang="da-DK" sz="1200" b="0" i="0" u="none" strike="noStrike" dirty="0">
                        <a:solidFill>
                          <a:srgbClr val="000000"/>
                        </a:solidFill>
                        <a:latin typeface="Calibri"/>
                      </a:endParaRPr>
                    </a:p>
                  </a:txBody>
                  <a:tcPr marL="5314" marR="5314" marT="5314" marB="0" anchor="b">
                    <a:lnL w="12700" cap="flat" cmpd="sng" algn="ctr">
                      <a:solidFill>
                        <a:schemeClr val="tx1"/>
                      </a:solidFill>
                      <a:prstDash val="solid"/>
                      <a:round/>
                      <a:headEnd type="none" w="med" len="med"/>
                      <a:tailEnd type="none" w="med" len="med"/>
                    </a:lnL>
                    <a:lnR>
                      <a:noFill/>
                    </a:lnR>
                    <a:lnT>
                      <a:noFill/>
                    </a:lnT>
                    <a:lnB>
                      <a:noFill/>
                    </a:lnB>
                    <a:solidFill>
                      <a:srgbClr val="C8C7B2">
                        <a:alpha val="40000"/>
                      </a:srgbClr>
                    </a:solidFill>
                  </a:tcPr>
                </a:tc>
                <a:tc>
                  <a:txBody>
                    <a:bodyPr/>
                    <a:lstStyle/>
                    <a:p>
                      <a:pPr algn="ctr" fontAlgn="b"/>
                      <a:endParaRPr lang="da-DK" sz="1200" b="0" i="0" u="none" strike="noStrike" dirty="0">
                        <a:solidFill>
                          <a:srgbClr val="000000"/>
                        </a:solidFill>
                        <a:latin typeface="Calibri"/>
                      </a:endParaRPr>
                    </a:p>
                  </a:txBody>
                  <a:tcPr marL="5314" marR="5314" marT="5314" marB="0" anchor="b">
                    <a:lnL>
                      <a:noFill/>
                    </a:lnL>
                    <a:lnR>
                      <a:noFill/>
                    </a:lnR>
                    <a:lnT>
                      <a:noFill/>
                    </a:lnT>
                    <a:lnB>
                      <a:noFill/>
                    </a:lnB>
                    <a:solidFill>
                      <a:srgbClr val="C8C7B2">
                        <a:alpha val="40000"/>
                      </a:srgb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da-DK" sz="1000" b="0" i="0" u="none" strike="noStrike" dirty="0">
                        <a:solidFill>
                          <a:srgbClr val="000000"/>
                        </a:solidFill>
                        <a:latin typeface="+mn-lt"/>
                      </a:endParaRPr>
                    </a:p>
                  </a:txBody>
                  <a:tcPr marL="5314" marR="5314" marT="5314" marB="0" anchor="b">
                    <a:lnL>
                      <a:noFill/>
                    </a:lnL>
                    <a:lnR>
                      <a:noFill/>
                    </a:lnR>
                    <a:lnT>
                      <a:noFill/>
                    </a:lnT>
                    <a:lnB>
                      <a:noFill/>
                    </a:lnB>
                    <a:solidFill>
                      <a:srgbClr val="C8C7B2">
                        <a:alpha val="40000"/>
                      </a:srgbClr>
                    </a:solidFill>
                  </a:tcPr>
                </a:tc>
                <a:tc>
                  <a:txBody>
                    <a:bodyPr/>
                    <a:lstStyle/>
                    <a:p>
                      <a:pPr algn="l" fontAlgn="b"/>
                      <a:endParaRPr lang="da-DK" sz="1000" b="1" i="0" u="none" strike="noStrike" dirty="0">
                        <a:solidFill>
                          <a:srgbClr val="000000"/>
                        </a:solidFill>
                        <a:latin typeface="+mn-lt"/>
                      </a:endParaRPr>
                    </a:p>
                  </a:txBody>
                  <a:tcPr marL="5314" marR="5314" marT="5314" marB="0" anchor="b">
                    <a:lnL>
                      <a:noFill/>
                    </a:lnL>
                    <a:lnR w="12700" cap="flat" cmpd="sng" algn="ctr">
                      <a:solidFill>
                        <a:schemeClr val="tx1"/>
                      </a:solidFill>
                      <a:prstDash val="solid"/>
                      <a:round/>
                      <a:headEnd type="none" w="med" len="med"/>
                      <a:tailEnd type="none" w="med" len="med"/>
                    </a:lnR>
                    <a:lnT>
                      <a:noFill/>
                    </a:lnT>
                    <a:lnB>
                      <a:noFill/>
                    </a:lnB>
                    <a:solidFill>
                      <a:srgbClr val="C8C7B2">
                        <a:alpha val="40000"/>
                      </a:srgb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da-DK" sz="1000" b="0" i="0" u="none" strike="noStrike" dirty="0">
                        <a:solidFill>
                          <a:srgbClr val="000000"/>
                        </a:solidFill>
                        <a:latin typeface="+mn-lt"/>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C7B2">
                        <a:alpha val="40000"/>
                      </a:srgbClr>
                    </a:solidFill>
                  </a:tcPr>
                </a:tc>
              </a:tr>
              <a:tr h="251844">
                <a:tc>
                  <a:txBody>
                    <a:bodyPr/>
                    <a:lstStyle/>
                    <a:p>
                      <a:pPr algn="r" fontAlgn="b"/>
                      <a:endParaRPr lang="da-DK" sz="1200" b="0" i="0" u="none" strike="noStrike" dirty="0">
                        <a:solidFill>
                          <a:srgbClr val="000000"/>
                        </a:solidFill>
                        <a:latin typeface="Calibri"/>
                      </a:endParaRPr>
                    </a:p>
                  </a:txBody>
                  <a:tcPr marL="5314" marR="5314" marT="5314" marB="0" anchor="b">
                    <a:lnL w="12700" cap="flat" cmpd="sng" algn="ctr">
                      <a:solidFill>
                        <a:schemeClr val="tx1"/>
                      </a:solidFill>
                      <a:prstDash val="solid"/>
                      <a:round/>
                      <a:headEnd type="none" w="med" len="med"/>
                      <a:tailEnd type="none" w="med" len="med"/>
                    </a:lnL>
                    <a:lnR>
                      <a:noFill/>
                    </a:lnR>
                    <a:lnT>
                      <a:noFill/>
                    </a:lnT>
                    <a:lnB>
                      <a:noFill/>
                    </a:lnB>
                    <a:solidFill>
                      <a:srgbClr val="C8C7B2">
                        <a:alpha val="40000"/>
                      </a:srgbClr>
                    </a:solidFill>
                  </a:tcPr>
                </a:tc>
                <a:tc>
                  <a:txBody>
                    <a:bodyPr/>
                    <a:lstStyle/>
                    <a:p>
                      <a:pPr algn="ctr" fontAlgn="b"/>
                      <a:endParaRPr lang="da-DK" sz="1200" b="0" i="0" u="none" strike="noStrike" dirty="0">
                        <a:solidFill>
                          <a:srgbClr val="000000"/>
                        </a:solidFill>
                        <a:latin typeface="Calibri"/>
                      </a:endParaRPr>
                    </a:p>
                  </a:txBody>
                  <a:tcPr marL="5314" marR="5314" marT="5314" marB="0" anchor="b">
                    <a:lnL>
                      <a:noFill/>
                    </a:lnL>
                    <a:lnR>
                      <a:noFill/>
                    </a:lnR>
                    <a:lnT>
                      <a:noFill/>
                    </a:lnT>
                    <a:lnB>
                      <a:noFill/>
                    </a:lnB>
                    <a:solidFill>
                      <a:srgbClr val="C8C7B2">
                        <a:alpha val="40000"/>
                      </a:srgbClr>
                    </a:solidFill>
                  </a:tcPr>
                </a:tc>
                <a:tc>
                  <a:txBody>
                    <a:bodyPr/>
                    <a:lstStyle/>
                    <a:p>
                      <a:pPr algn="l" fontAlgn="b"/>
                      <a:endParaRPr lang="da-DK" sz="1000" b="0" i="0" u="none" strike="noStrike" dirty="0">
                        <a:solidFill>
                          <a:srgbClr val="000000"/>
                        </a:solidFill>
                        <a:latin typeface="+mn-lt"/>
                      </a:endParaRPr>
                    </a:p>
                  </a:txBody>
                  <a:tcPr marL="5314" marR="5314" marT="5314" marB="0" anchor="b">
                    <a:lnL>
                      <a:noFill/>
                    </a:lnL>
                    <a:lnR>
                      <a:noFill/>
                    </a:lnR>
                    <a:lnT>
                      <a:noFill/>
                    </a:lnT>
                    <a:lnB>
                      <a:noFill/>
                    </a:lnB>
                    <a:solidFill>
                      <a:srgbClr val="C8C7B2">
                        <a:alpha val="40000"/>
                      </a:srgbClr>
                    </a:solidFill>
                  </a:tcPr>
                </a:tc>
                <a:tc>
                  <a:txBody>
                    <a:bodyPr/>
                    <a:lstStyle/>
                    <a:p>
                      <a:pPr algn="l" fontAlgn="b"/>
                      <a:endParaRPr lang="da-DK" sz="1000" b="1" i="0" u="none" strike="noStrike" dirty="0">
                        <a:solidFill>
                          <a:srgbClr val="000000"/>
                        </a:solidFill>
                        <a:latin typeface="+mn-lt"/>
                      </a:endParaRPr>
                    </a:p>
                  </a:txBody>
                  <a:tcPr marL="5314" marR="5314" marT="5314" marB="0" anchor="b">
                    <a:lnL>
                      <a:noFill/>
                    </a:lnL>
                    <a:lnR w="12700" cap="flat" cmpd="sng" algn="ctr">
                      <a:solidFill>
                        <a:schemeClr val="tx1"/>
                      </a:solidFill>
                      <a:prstDash val="solid"/>
                      <a:round/>
                      <a:headEnd type="none" w="med" len="med"/>
                      <a:tailEnd type="none" w="med" len="med"/>
                    </a:lnR>
                    <a:lnT>
                      <a:noFill/>
                    </a:lnT>
                    <a:lnB>
                      <a:noFill/>
                    </a:lnB>
                    <a:solidFill>
                      <a:srgbClr val="C8C7B2">
                        <a:alpha val="40000"/>
                      </a:srgb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da-DK" sz="1000" b="0" i="0" u="none" strike="noStrike" dirty="0">
                        <a:solidFill>
                          <a:srgbClr val="000000"/>
                        </a:solidFill>
                        <a:latin typeface="+mn-lt"/>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C7B2">
                        <a:alpha val="40000"/>
                      </a:srgbClr>
                    </a:solidFill>
                  </a:tcPr>
                </a:tc>
              </a:tr>
              <a:tr h="251844">
                <a:tc>
                  <a:txBody>
                    <a:bodyPr/>
                    <a:lstStyle/>
                    <a:p>
                      <a:pPr algn="r" fontAlgn="b"/>
                      <a:endParaRPr lang="da-DK" sz="1200" b="0" i="0" u="none" strike="noStrike" dirty="0">
                        <a:solidFill>
                          <a:srgbClr val="000000"/>
                        </a:solidFill>
                        <a:latin typeface="Calibri"/>
                      </a:endParaRPr>
                    </a:p>
                  </a:txBody>
                  <a:tcPr marL="5314" marR="5314" marT="5314" marB="0" anchor="b">
                    <a:lnL w="12700" cap="flat" cmpd="sng" algn="ctr">
                      <a:solidFill>
                        <a:schemeClr val="tx1"/>
                      </a:solidFill>
                      <a:prstDash val="solid"/>
                      <a:round/>
                      <a:headEnd type="none" w="med" len="med"/>
                      <a:tailEnd type="none" w="med" len="med"/>
                    </a:lnL>
                    <a:lnR>
                      <a:noFill/>
                    </a:lnR>
                    <a:lnT>
                      <a:noFill/>
                    </a:lnT>
                    <a:lnB>
                      <a:noFill/>
                    </a:lnB>
                    <a:solidFill>
                      <a:srgbClr val="C8C7B2">
                        <a:alpha val="40000"/>
                      </a:srgbClr>
                    </a:solidFill>
                  </a:tcPr>
                </a:tc>
                <a:tc>
                  <a:txBody>
                    <a:bodyPr/>
                    <a:lstStyle/>
                    <a:p>
                      <a:pPr algn="ctr" fontAlgn="b"/>
                      <a:endParaRPr lang="da-DK" sz="1200" b="0" i="0" u="none" strike="noStrike" dirty="0">
                        <a:solidFill>
                          <a:srgbClr val="000000"/>
                        </a:solidFill>
                        <a:latin typeface="Calibri"/>
                      </a:endParaRPr>
                    </a:p>
                  </a:txBody>
                  <a:tcPr marL="5314" marR="5314" marT="5314" marB="0" anchor="b">
                    <a:lnL>
                      <a:noFill/>
                    </a:lnL>
                    <a:lnR>
                      <a:noFill/>
                    </a:lnR>
                    <a:lnT>
                      <a:noFill/>
                    </a:lnT>
                    <a:lnB>
                      <a:noFill/>
                    </a:lnB>
                    <a:solidFill>
                      <a:srgbClr val="C8C7B2">
                        <a:alpha val="40000"/>
                      </a:srgbClr>
                    </a:solidFill>
                  </a:tcPr>
                </a:tc>
                <a:tc>
                  <a:txBody>
                    <a:bodyPr/>
                    <a:lstStyle/>
                    <a:p>
                      <a:pPr algn="l" fontAlgn="b"/>
                      <a:endParaRPr lang="da-DK" sz="1000" b="0" i="0" u="none" strike="noStrike" dirty="0">
                        <a:solidFill>
                          <a:srgbClr val="000000"/>
                        </a:solidFill>
                        <a:latin typeface="+mn-lt"/>
                      </a:endParaRPr>
                    </a:p>
                  </a:txBody>
                  <a:tcPr marL="5314" marR="5314" marT="5314" marB="0" anchor="b">
                    <a:lnL>
                      <a:noFill/>
                    </a:lnL>
                    <a:lnR>
                      <a:noFill/>
                    </a:lnR>
                    <a:lnT>
                      <a:noFill/>
                    </a:lnT>
                    <a:lnB>
                      <a:noFill/>
                    </a:lnB>
                    <a:solidFill>
                      <a:srgbClr val="C8C7B2">
                        <a:alpha val="40000"/>
                      </a:srgbClr>
                    </a:solidFill>
                  </a:tcPr>
                </a:tc>
                <a:tc>
                  <a:txBody>
                    <a:bodyPr/>
                    <a:lstStyle/>
                    <a:p>
                      <a:pPr algn="l" fontAlgn="b"/>
                      <a:endParaRPr lang="da-DK" sz="1000" b="1" i="0" u="none" strike="noStrike" dirty="0">
                        <a:solidFill>
                          <a:srgbClr val="000000"/>
                        </a:solidFill>
                        <a:latin typeface="+mn-lt"/>
                      </a:endParaRPr>
                    </a:p>
                  </a:txBody>
                  <a:tcPr marL="5314" marR="5314" marT="5314" marB="0" anchor="b">
                    <a:lnL>
                      <a:noFill/>
                    </a:lnL>
                    <a:lnR w="12700" cap="flat" cmpd="sng" algn="ctr">
                      <a:solidFill>
                        <a:schemeClr val="tx1"/>
                      </a:solidFill>
                      <a:prstDash val="solid"/>
                      <a:round/>
                      <a:headEnd type="none" w="med" len="med"/>
                      <a:tailEnd type="none" w="med" len="med"/>
                    </a:lnR>
                    <a:lnT>
                      <a:noFill/>
                    </a:lnT>
                    <a:lnB>
                      <a:noFill/>
                    </a:lnB>
                    <a:solidFill>
                      <a:srgbClr val="C8C7B2">
                        <a:alpha val="40000"/>
                      </a:srgb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da-DK" sz="1000" b="0" i="0" u="none" strike="noStrike" dirty="0">
                        <a:solidFill>
                          <a:srgbClr val="000000"/>
                        </a:solidFill>
                        <a:latin typeface="+mn-lt"/>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C7B2">
                        <a:alpha val="40000"/>
                      </a:srgbClr>
                    </a:solidFill>
                  </a:tcPr>
                </a:tc>
              </a:tr>
              <a:tr h="224859">
                <a:tc gridSpan="3">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000" b="1" i="0" u="none" strike="noStrike" baseline="0" dirty="0" smtClean="0">
                          <a:solidFill>
                            <a:srgbClr val="000000"/>
                          </a:solidFill>
                          <a:latin typeface="+mn-lt"/>
                        </a:rPr>
                        <a:t> Overskrift 2</a:t>
                      </a:r>
                      <a:endParaRPr lang="da-DK" sz="1000" b="1" i="0" u="none" strike="noStrike" dirty="0" smtClean="0">
                        <a:solidFill>
                          <a:srgbClr val="000000"/>
                        </a:solidFill>
                        <a:latin typeface="+mn-lt"/>
                      </a:endParaRPr>
                    </a:p>
                  </a:txBody>
                  <a:tcPr marL="5314" marR="5314" marT="5314" marB="0" anchor="b">
                    <a:lnL w="12700" cap="flat" cmpd="sng" algn="ctr">
                      <a:solidFill>
                        <a:schemeClr val="tx1"/>
                      </a:solidFill>
                      <a:prstDash val="solid"/>
                      <a:round/>
                      <a:headEnd type="none" w="med" len="med"/>
                      <a:tailEnd type="none" w="med" len="med"/>
                    </a:lnL>
                    <a:lnR>
                      <a:noFill/>
                    </a:lnR>
                    <a:lnT>
                      <a:noFill/>
                    </a:lnT>
                    <a:lnB>
                      <a:noFill/>
                    </a:lnB>
                    <a:solidFill>
                      <a:srgbClr val="C8C7B2">
                        <a:alpha val="40000"/>
                      </a:srgbClr>
                    </a:solidFill>
                  </a:tcPr>
                </a:tc>
                <a:tc hMerge="1">
                  <a:txBody>
                    <a:bodyPr/>
                    <a:lstStyle/>
                    <a:p>
                      <a:pPr algn="ctr" fontAlgn="b"/>
                      <a:endParaRPr lang="da-DK" sz="1200" b="0" i="0" u="none" strike="noStrike" dirty="0">
                        <a:solidFill>
                          <a:srgbClr val="000000"/>
                        </a:solidFill>
                        <a:latin typeface="Calibri"/>
                      </a:endParaRPr>
                    </a:p>
                  </a:txBody>
                  <a:tcPr marL="5314" marR="5314" marT="5314" marB="0" anchor="b">
                    <a:lnL>
                      <a:noFill/>
                    </a:lnL>
                    <a:lnR>
                      <a:noFill/>
                    </a:lnR>
                    <a:lnT>
                      <a:noFill/>
                    </a:lnT>
                    <a:lnB>
                      <a:noFill/>
                    </a:lnB>
                  </a:tcPr>
                </a:tc>
                <a:tc hMerge="1">
                  <a:txBody>
                    <a:bodyPr/>
                    <a:lstStyle/>
                    <a:p>
                      <a:pPr algn="l" fontAlgn="b"/>
                      <a:endParaRPr lang="da-DK" sz="1200" b="0" i="0" u="none" strike="noStrike" dirty="0">
                        <a:solidFill>
                          <a:srgbClr val="000000"/>
                        </a:solidFill>
                        <a:latin typeface="Calibri"/>
                      </a:endParaRPr>
                    </a:p>
                  </a:txBody>
                  <a:tcPr marL="5314" marR="5314" marT="5314" marB="0" anchor="b">
                    <a:lnL>
                      <a:noFill/>
                    </a:lnL>
                    <a:lnR>
                      <a:noFill/>
                    </a:lnR>
                    <a:lnT>
                      <a:noFill/>
                    </a:lnT>
                    <a:lnB>
                      <a:noFill/>
                    </a:lnB>
                  </a:tcPr>
                </a:tc>
                <a:tc>
                  <a:txBody>
                    <a:bodyPr/>
                    <a:lstStyle/>
                    <a:p>
                      <a:pPr algn="l" fontAlgn="b"/>
                      <a:endParaRPr lang="da-DK" sz="1000" b="1" i="0" u="none" strike="noStrike" dirty="0">
                        <a:solidFill>
                          <a:srgbClr val="000000"/>
                        </a:solidFill>
                        <a:latin typeface="+mn-lt"/>
                      </a:endParaRPr>
                    </a:p>
                  </a:txBody>
                  <a:tcPr marL="5314" marR="5314" marT="5314" marB="0" anchor="b">
                    <a:lnL>
                      <a:noFill/>
                    </a:lnL>
                    <a:lnR w="12700" cap="flat" cmpd="sng" algn="ctr">
                      <a:solidFill>
                        <a:schemeClr val="tx1"/>
                      </a:solidFill>
                      <a:prstDash val="solid"/>
                      <a:round/>
                      <a:headEnd type="none" w="med" len="med"/>
                      <a:tailEnd type="none" w="med" len="med"/>
                    </a:lnR>
                    <a:lnT>
                      <a:noFill/>
                    </a:lnT>
                    <a:lnB>
                      <a:noFill/>
                    </a:lnB>
                    <a:solidFill>
                      <a:srgbClr val="C8C7B2">
                        <a:alpha val="40000"/>
                      </a:srgb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da-DK" sz="1000" b="0" i="0" u="none" strike="noStrike" dirty="0">
                        <a:solidFill>
                          <a:srgbClr val="000000"/>
                        </a:solidFill>
                        <a:latin typeface="+mn-lt"/>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C7B2">
                        <a:alpha val="40000"/>
                      </a:srgbClr>
                    </a:solidFill>
                  </a:tcPr>
                </a:tc>
              </a:tr>
              <a:tr h="217080">
                <a:tc>
                  <a:txBody>
                    <a:bodyPr/>
                    <a:lstStyle/>
                    <a:p>
                      <a:pPr algn="r" fontAlgn="b"/>
                      <a:endParaRPr lang="da-DK" sz="1200" b="0" i="0" u="none" strike="noStrike" dirty="0">
                        <a:solidFill>
                          <a:srgbClr val="000000"/>
                        </a:solidFill>
                        <a:latin typeface="Calibri"/>
                      </a:endParaRPr>
                    </a:p>
                  </a:txBody>
                  <a:tcPr marL="5314" marR="5314" marT="5314" marB="0" anchor="b">
                    <a:lnL w="12700" cap="flat" cmpd="sng" algn="ctr">
                      <a:solidFill>
                        <a:schemeClr val="tx1"/>
                      </a:solidFill>
                      <a:prstDash val="solid"/>
                      <a:round/>
                      <a:headEnd type="none" w="med" len="med"/>
                      <a:tailEnd type="none" w="med" len="med"/>
                    </a:lnL>
                    <a:lnR>
                      <a:noFill/>
                    </a:lnR>
                    <a:lnT>
                      <a:noFill/>
                    </a:lnT>
                    <a:lnB>
                      <a:noFill/>
                    </a:lnB>
                    <a:solidFill>
                      <a:srgbClr val="C8C7B2">
                        <a:alpha val="40000"/>
                      </a:srgbClr>
                    </a:solidFill>
                  </a:tcPr>
                </a:tc>
                <a:tc>
                  <a:txBody>
                    <a:bodyPr/>
                    <a:lstStyle/>
                    <a:p>
                      <a:pPr algn="ctr" fontAlgn="b"/>
                      <a:endParaRPr lang="da-DK" sz="1200" b="0" i="0" u="none" strike="noStrike" dirty="0">
                        <a:solidFill>
                          <a:srgbClr val="000000"/>
                        </a:solidFill>
                        <a:latin typeface="Calibri"/>
                      </a:endParaRPr>
                    </a:p>
                  </a:txBody>
                  <a:tcPr marL="5314" marR="5314" marT="5314" marB="0" anchor="b">
                    <a:lnL>
                      <a:noFill/>
                    </a:lnL>
                    <a:lnR>
                      <a:noFill/>
                    </a:lnR>
                    <a:lnT>
                      <a:noFill/>
                    </a:lnT>
                    <a:lnB>
                      <a:noFill/>
                    </a:lnB>
                    <a:solidFill>
                      <a:srgbClr val="C8C7B2">
                        <a:alpha val="40000"/>
                      </a:srgbClr>
                    </a:solidFill>
                  </a:tcPr>
                </a:tc>
                <a:tc>
                  <a:txBody>
                    <a:bodyPr/>
                    <a:lstStyle/>
                    <a:p>
                      <a:pPr algn="l" fontAlgn="b"/>
                      <a:endParaRPr lang="da-DK" sz="1000" b="0" i="0" u="none" strike="noStrike" dirty="0">
                        <a:solidFill>
                          <a:srgbClr val="000000"/>
                        </a:solidFill>
                        <a:latin typeface="+mn-lt"/>
                      </a:endParaRPr>
                    </a:p>
                  </a:txBody>
                  <a:tcPr marL="5314" marR="5314" marT="5314" marB="0" anchor="b">
                    <a:lnL>
                      <a:noFill/>
                    </a:lnL>
                    <a:lnR>
                      <a:noFill/>
                    </a:lnR>
                    <a:lnT>
                      <a:noFill/>
                    </a:lnT>
                    <a:lnB>
                      <a:noFill/>
                    </a:lnB>
                    <a:solidFill>
                      <a:srgbClr val="C8C7B2">
                        <a:alpha val="40000"/>
                      </a:srgbClr>
                    </a:solidFill>
                  </a:tcPr>
                </a:tc>
                <a:tc>
                  <a:txBody>
                    <a:bodyPr/>
                    <a:lstStyle/>
                    <a:p>
                      <a:pPr algn="l" fontAlgn="b"/>
                      <a:endParaRPr lang="da-DK" sz="1000" b="1" i="0" u="none" strike="noStrike" dirty="0">
                        <a:solidFill>
                          <a:srgbClr val="000000"/>
                        </a:solidFill>
                        <a:latin typeface="+mn-lt"/>
                      </a:endParaRPr>
                    </a:p>
                  </a:txBody>
                  <a:tcPr marL="5314" marR="5314" marT="5314" marB="0" anchor="b">
                    <a:lnL>
                      <a:noFill/>
                    </a:lnL>
                    <a:lnR w="12700" cap="flat" cmpd="sng" algn="ctr">
                      <a:solidFill>
                        <a:schemeClr val="tx1"/>
                      </a:solidFill>
                      <a:prstDash val="solid"/>
                      <a:round/>
                      <a:headEnd type="none" w="med" len="med"/>
                      <a:tailEnd type="none" w="med" len="med"/>
                    </a:lnR>
                    <a:lnT>
                      <a:noFill/>
                    </a:lnT>
                    <a:lnB>
                      <a:noFill/>
                    </a:lnB>
                    <a:solidFill>
                      <a:srgbClr val="C8C7B2">
                        <a:alpha val="40000"/>
                      </a:srgb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da-DK" sz="1000" b="0" i="0" u="none" strike="noStrike" dirty="0">
                        <a:solidFill>
                          <a:srgbClr val="000000"/>
                        </a:solidFill>
                        <a:latin typeface="+mn-lt"/>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C7B2">
                        <a:alpha val="40000"/>
                      </a:srgbClr>
                    </a:solidFill>
                  </a:tcPr>
                </a:tc>
              </a:tr>
              <a:tr h="231651">
                <a:tc>
                  <a:txBody>
                    <a:bodyPr/>
                    <a:lstStyle/>
                    <a:p>
                      <a:pPr algn="r" fontAlgn="b"/>
                      <a:endParaRPr lang="da-DK" sz="1200" b="0" i="0" u="none" strike="noStrike" dirty="0">
                        <a:solidFill>
                          <a:srgbClr val="000000"/>
                        </a:solidFill>
                        <a:latin typeface="Calibri"/>
                      </a:endParaRPr>
                    </a:p>
                  </a:txBody>
                  <a:tcPr marL="5314" marR="5314" marT="5314" marB="0" anchor="b">
                    <a:lnL w="12700" cap="flat" cmpd="sng" algn="ctr">
                      <a:solidFill>
                        <a:schemeClr val="tx1"/>
                      </a:solidFill>
                      <a:prstDash val="solid"/>
                      <a:round/>
                      <a:headEnd type="none" w="med" len="med"/>
                      <a:tailEnd type="none" w="med" len="med"/>
                    </a:lnL>
                    <a:lnR>
                      <a:noFill/>
                    </a:lnR>
                    <a:lnT>
                      <a:noFill/>
                    </a:lnT>
                    <a:lnB>
                      <a:noFill/>
                    </a:lnB>
                    <a:solidFill>
                      <a:srgbClr val="C8C7B2">
                        <a:alpha val="40000"/>
                      </a:srgbClr>
                    </a:solidFill>
                  </a:tcPr>
                </a:tc>
                <a:tc>
                  <a:txBody>
                    <a:bodyPr/>
                    <a:lstStyle/>
                    <a:p>
                      <a:pPr algn="ctr" fontAlgn="b"/>
                      <a:endParaRPr lang="da-DK" sz="1200" b="0" i="0" u="none" strike="noStrike" dirty="0">
                        <a:solidFill>
                          <a:srgbClr val="000000"/>
                        </a:solidFill>
                        <a:latin typeface="Calibri"/>
                      </a:endParaRPr>
                    </a:p>
                  </a:txBody>
                  <a:tcPr marL="5314" marR="5314" marT="5314" marB="0" anchor="b">
                    <a:lnL>
                      <a:noFill/>
                    </a:lnL>
                    <a:lnR>
                      <a:noFill/>
                    </a:lnR>
                    <a:lnT>
                      <a:noFill/>
                    </a:lnT>
                    <a:lnB>
                      <a:noFill/>
                    </a:lnB>
                    <a:solidFill>
                      <a:srgbClr val="C8C7B2">
                        <a:alpha val="40000"/>
                      </a:srgbClr>
                    </a:solidFill>
                  </a:tcPr>
                </a:tc>
                <a:tc>
                  <a:txBody>
                    <a:bodyPr/>
                    <a:lstStyle/>
                    <a:p>
                      <a:pPr algn="l" fontAlgn="b"/>
                      <a:endParaRPr lang="da-DK" sz="1000" b="0" i="0" u="none" strike="noStrike" dirty="0">
                        <a:solidFill>
                          <a:srgbClr val="000000"/>
                        </a:solidFill>
                        <a:latin typeface="+mn-lt"/>
                      </a:endParaRPr>
                    </a:p>
                  </a:txBody>
                  <a:tcPr marL="5314" marR="5314" marT="5314" marB="0" anchor="b">
                    <a:lnL>
                      <a:noFill/>
                    </a:lnL>
                    <a:lnR>
                      <a:noFill/>
                    </a:lnR>
                    <a:lnT>
                      <a:noFill/>
                    </a:lnT>
                    <a:lnB>
                      <a:noFill/>
                    </a:lnB>
                    <a:solidFill>
                      <a:srgbClr val="C8C7B2">
                        <a:alpha val="40000"/>
                      </a:srgbClr>
                    </a:solidFill>
                  </a:tcPr>
                </a:tc>
                <a:tc>
                  <a:txBody>
                    <a:bodyPr/>
                    <a:lstStyle/>
                    <a:p>
                      <a:pPr algn="l" fontAlgn="b"/>
                      <a:endParaRPr lang="da-DK" sz="1000" b="1" i="0" u="none" strike="noStrike" dirty="0">
                        <a:solidFill>
                          <a:srgbClr val="000000"/>
                        </a:solidFill>
                        <a:latin typeface="+mn-lt"/>
                      </a:endParaRPr>
                    </a:p>
                  </a:txBody>
                  <a:tcPr marL="5314" marR="5314" marT="5314" marB="0" anchor="b">
                    <a:lnL>
                      <a:noFill/>
                    </a:lnL>
                    <a:lnR w="12700" cap="flat" cmpd="sng" algn="ctr">
                      <a:solidFill>
                        <a:schemeClr val="tx1"/>
                      </a:solidFill>
                      <a:prstDash val="solid"/>
                      <a:round/>
                      <a:headEnd type="none" w="med" len="med"/>
                      <a:tailEnd type="none" w="med" len="med"/>
                    </a:lnR>
                    <a:lnT>
                      <a:noFill/>
                    </a:lnT>
                    <a:lnB>
                      <a:noFill/>
                    </a:lnB>
                    <a:solidFill>
                      <a:srgbClr val="C8C7B2">
                        <a:alpha val="40000"/>
                      </a:srgb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da-DK" sz="1000" b="0" i="0" u="none" strike="noStrike" dirty="0">
                        <a:solidFill>
                          <a:srgbClr val="000000"/>
                        </a:solidFill>
                        <a:latin typeface="+mn-lt"/>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C7B2">
                        <a:alpha val="40000"/>
                      </a:srgbClr>
                    </a:solidFill>
                  </a:tcPr>
                </a:tc>
              </a:tr>
              <a:tr h="224859">
                <a:tc>
                  <a:txBody>
                    <a:bodyPr/>
                    <a:lstStyle/>
                    <a:p>
                      <a:pPr algn="r" fontAlgn="b"/>
                      <a:endParaRPr lang="da-DK" sz="1200" b="0" i="0" u="none" strike="noStrike" dirty="0">
                        <a:solidFill>
                          <a:srgbClr val="000000"/>
                        </a:solidFill>
                        <a:latin typeface="Calibri"/>
                      </a:endParaRPr>
                    </a:p>
                  </a:txBody>
                  <a:tcPr marL="5314" marR="5314" marT="5314" marB="0" anchor="b">
                    <a:lnL w="12700" cap="flat" cmpd="sng" algn="ctr">
                      <a:solidFill>
                        <a:schemeClr val="tx1"/>
                      </a:solidFill>
                      <a:prstDash val="solid"/>
                      <a:round/>
                      <a:headEnd type="none" w="med" len="med"/>
                      <a:tailEnd type="none" w="med" len="med"/>
                    </a:lnL>
                    <a:lnR>
                      <a:noFill/>
                    </a:lnR>
                    <a:lnT>
                      <a:noFill/>
                    </a:lnT>
                    <a:lnB>
                      <a:noFill/>
                    </a:lnB>
                    <a:solidFill>
                      <a:srgbClr val="C8C7B2">
                        <a:alpha val="40000"/>
                      </a:srgbClr>
                    </a:solidFill>
                  </a:tcPr>
                </a:tc>
                <a:tc>
                  <a:txBody>
                    <a:bodyPr/>
                    <a:lstStyle/>
                    <a:p>
                      <a:pPr algn="ctr" fontAlgn="b"/>
                      <a:endParaRPr lang="da-DK" sz="1200" b="0" i="0" u="none" strike="noStrike" dirty="0">
                        <a:solidFill>
                          <a:srgbClr val="000000"/>
                        </a:solidFill>
                        <a:latin typeface="Calibri"/>
                      </a:endParaRPr>
                    </a:p>
                  </a:txBody>
                  <a:tcPr marL="5314" marR="5314" marT="5314" marB="0" anchor="b">
                    <a:lnL>
                      <a:noFill/>
                    </a:lnL>
                    <a:lnR>
                      <a:noFill/>
                    </a:lnR>
                    <a:lnT>
                      <a:noFill/>
                    </a:lnT>
                    <a:lnB>
                      <a:noFill/>
                    </a:lnB>
                    <a:solidFill>
                      <a:srgbClr val="C8C7B2">
                        <a:alpha val="40000"/>
                      </a:srgbClr>
                    </a:solidFill>
                  </a:tcPr>
                </a:tc>
                <a:tc>
                  <a:txBody>
                    <a:bodyPr/>
                    <a:lstStyle/>
                    <a:p>
                      <a:pPr algn="l" fontAlgn="b"/>
                      <a:endParaRPr lang="da-DK" sz="1000" b="0" i="0" u="none" strike="noStrike" dirty="0">
                        <a:solidFill>
                          <a:srgbClr val="000000"/>
                        </a:solidFill>
                        <a:latin typeface="+mn-lt"/>
                      </a:endParaRPr>
                    </a:p>
                  </a:txBody>
                  <a:tcPr marL="5314" marR="5314" marT="5314" marB="0" anchor="b">
                    <a:lnL>
                      <a:noFill/>
                    </a:lnL>
                    <a:lnR>
                      <a:noFill/>
                    </a:lnR>
                    <a:lnT>
                      <a:noFill/>
                    </a:lnT>
                    <a:lnB>
                      <a:noFill/>
                    </a:lnB>
                    <a:solidFill>
                      <a:srgbClr val="C8C7B2">
                        <a:alpha val="40000"/>
                      </a:srgbClr>
                    </a:solidFill>
                  </a:tcPr>
                </a:tc>
                <a:tc>
                  <a:txBody>
                    <a:bodyPr/>
                    <a:lstStyle/>
                    <a:p>
                      <a:pPr algn="l" fontAlgn="b"/>
                      <a:endParaRPr lang="da-DK" sz="1000" b="1" i="0" u="none" strike="noStrike" dirty="0">
                        <a:solidFill>
                          <a:srgbClr val="000000"/>
                        </a:solidFill>
                        <a:latin typeface="+mn-lt"/>
                      </a:endParaRPr>
                    </a:p>
                  </a:txBody>
                  <a:tcPr marL="5314" marR="5314" marT="5314" marB="0" anchor="b">
                    <a:lnL>
                      <a:noFill/>
                    </a:lnL>
                    <a:lnR w="12700" cap="flat" cmpd="sng" algn="ctr">
                      <a:solidFill>
                        <a:schemeClr val="tx1"/>
                      </a:solidFill>
                      <a:prstDash val="solid"/>
                      <a:round/>
                      <a:headEnd type="none" w="med" len="med"/>
                      <a:tailEnd type="none" w="med" len="med"/>
                    </a:lnR>
                    <a:lnT>
                      <a:noFill/>
                    </a:lnT>
                    <a:lnB>
                      <a:noFill/>
                    </a:lnB>
                    <a:solidFill>
                      <a:srgbClr val="C8C7B2">
                        <a:alpha val="40000"/>
                      </a:srgb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C7B2">
                        <a:alpha val="40000"/>
                      </a:srgbClr>
                    </a:solidFill>
                  </a:tcPr>
                </a:tc>
              </a:tr>
              <a:tr h="224859">
                <a:tc>
                  <a:txBody>
                    <a:bodyPr/>
                    <a:lstStyle/>
                    <a:p>
                      <a:pPr algn="r" fontAlgn="b"/>
                      <a:endParaRPr lang="da-DK" sz="1200" b="0" i="0" u="none" strike="noStrike" dirty="0">
                        <a:solidFill>
                          <a:srgbClr val="000000"/>
                        </a:solidFill>
                        <a:latin typeface="Calibri"/>
                      </a:endParaRPr>
                    </a:p>
                  </a:txBody>
                  <a:tcPr marL="5314" marR="5314" marT="5314" marB="0" anchor="b">
                    <a:lnL w="12700" cap="flat" cmpd="sng" algn="ctr">
                      <a:solidFill>
                        <a:schemeClr val="tx1"/>
                      </a:solidFill>
                      <a:prstDash val="solid"/>
                      <a:round/>
                      <a:headEnd type="none" w="med" len="med"/>
                      <a:tailEnd type="none" w="med" len="med"/>
                    </a:lnL>
                    <a:lnR>
                      <a:noFill/>
                    </a:lnR>
                    <a:lnT>
                      <a:noFill/>
                    </a:lnT>
                    <a:lnB>
                      <a:noFill/>
                    </a:lnB>
                    <a:solidFill>
                      <a:srgbClr val="C8C7B2">
                        <a:alpha val="40000"/>
                      </a:srgbClr>
                    </a:solidFill>
                  </a:tcPr>
                </a:tc>
                <a:tc>
                  <a:txBody>
                    <a:bodyPr/>
                    <a:lstStyle/>
                    <a:p>
                      <a:pPr algn="ctr" fontAlgn="b"/>
                      <a:endParaRPr lang="da-DK" sz="1200" b="0" i="0" u="none" strike="noStrike" dirty="0">
                        <a:solidFill>
                          <a:srgbClr val="000000"/>
                        </a:solidFill>
                        <a:latin typeface="Calibri"/>
                      </a:endParaRPr>
                    </a:p>
                  </a:txBody>
                  <a:tcPr marL="5314" marR="5314" marT="5314" marB="0" anchor="b">
                    <a:lnL>
                      <a:noFill/>
                    </a:lnL>
                    <a:lnR>
                      <a:noFill/>
                    </a:lnR>
                    <a:lnT>
                      <a:noFill/>
                    </a:lnT>
                    <a:lnB>
                      <a:noFill/>
                    </a:lnB>
                    <a:solidFill>
                      <a:srgbClr val="C8C7B2">
                        <a:alpha val="40000"/>
                      </a:srgbClr>
                    </a:solidFill>
                  </a:tcPr>
                </a:tc>
                <a:tc>
                  <a:txBody>
                    <a:bodyPr/>
                    <a:lstStyle/>
                    <a:p>
                      <a:pPr algn="l" fontAlgn="b"/>
                      <a:endParaRPr lang="da-DK" sz="1000" b="0" i="0" u="none" strike="noStrike" dirty="0">
                        <a:solidFill>
                          <a:srgbClr val="000000"/>
                        </a:solidFill>
                        <a:latin typeface="+mn-lt"/>
                      </a:endParaRPr>
                    </a:p>
                  </a:txBody>
                  <a:tcPr marL="5314" marR="5314" marT="5314" marB="0" anchor="b">
                    <a:lnL>
                      <a:noFill/>
                    </a:lnL>
                    <a:lnR>
                      <a:noFill/>
                    </a:lnR>
                    <a:lnT>
                      <a:noFill/>
                    </a:lnT>
                    <a:lnB>
                      <a:noFill/>
                    </a:lnB>
                    <a:solidFill>
                      <a:srgbClr val="C8C7B2">
                        <a:alpha val="40000"/>
                      </a:srgbClr>
                    </a:solidFill>
                  </a:tcPr>
                </a:tc>
                <a:tc>
                  <a:txBody>
                    <a:bodyPr/>
                    <a:lstStyle/>
                    <a:p>
                      <a:pPr algn="l" fontAlgn="b"/>
                      <a:endParaRPr lang="da-DK" sz="1000" b="1" i="0" u="none" strike="noStrike">
                        <a:solidFill>
                          <a:srgbClr val="000000"/>
                        </a:solidFill>
                        <a:latin typeface="+mn-lt"/>
                      </a:endParaRPr>
                    </a:p>
                  </a:txBody>
                  <a:tcPr marL="5314" marR="5314" marT="5314" marB="0" anchor="b">
                    <a:lnL>
                      <a:noFill/>
                    </a:lnL>
                    <a:lnR w="12700" cap="flat" cmpd="sng" algn="ctr">
                      <a:solidFill>
                        <a:schemeClr val="tx1"/>
                      </a:solidFill>
                      <a:prstDash val="solid"/>
                      <a:round/>
                      <a:headEnd type="none" w="med" len="med"/>
                      <a:tailEnd type="none" w="med" len="med"/>
                    </a:lnR>
                    <a:lnT>
                      <a:noFill/>
                    </a:lnT>
                    <a:lnB>
                      <a:noFill/>
                    </a:lnB>
                    <a:solidFill>
                      <a:srgbClr val="C8C7B2">
                        <a:alpha val="40000"/>
                      </a:srgb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C7B2">
                        <a:alpha val="40000"/>
                      </a:srgbClr>
                    </a:solidFill>
                  </a:tcPr>
                </a:tc>
              </a:tr>
              <a:tr h="254866">
                <a:tc>
                  <a:txBody>
                    <a:bodyPr/>
                    <a:lstStyle/>
                    <a:p>
                      <a:pPr algn="r" fontAlgn="b"/>
                      <a:endParaRPr lang="da-DK" sz="1200" b="0" i="0" u="none" strike="noStrike" dirty="0">
                        <a:solidFill>
                          <a:srgbClr val="000000"/>
                        </a:solidFill>
                        <a:latin typeface="Calibri"/>
                      </a:endParaRPr>
                    </a:p>
                  </a:txBody>
                  <a:tcPr marL="5314" marR="5314" marT="5314" marB="0" anchor="b">
                    <a:lnL w="12700" cap="flat" cmpd="sng" algn="ctr">
                      <a:solidFill>
                        <a:schemeClr val="tx1"/>
                      </a:solidFill>
                      <a:prstDash val="solid"/>
                      <a:round/>
                      <a:headEnd type="none" w="med" len="med"/>
                      <a:tailEnd type="none" w="med" len="med"/>
                    </a:lnL>
                    <a:lnR>
                      <a:noFill/>
                    </a:lnR>
                    <a:lnT>
                      <a:noFill/>
                    </a:lnT>
                    <a:lnB>
                      <a:noFill/>
                    </a:lnB>
                    <a:solidFill>
                      <a:srgbClr val="C8C7B2">
                        <a:alpha val="40000"/>
                      </a:srgbClr>
                    </a:solidFill>
                  </a:tcPr>
                </a:tc>
                <a:tc>
                  <a:txBody>
                    <a:bodyPr/>
                    <a:lstStyle/>
                    <a:p>
                      <a:pPr algn="ctr" fontAlgn="b"/>
                      <a:endParaRPr lang="da-DK" sz="1200" b="0" i="0" u="none" strike="noStrike" dirty="0">
                        <a:solidFill>
                          <a:srgbClr val="000000"/>
                        </a:solidFill>
                        <a:latin typeface="Calibri"/>
                      </a:endParaRPr>
                    </a:p>
                  </a:txBody>
                  <a:tcPr marL="5314" marR="5314" marT="5314" marB="0" anchor="b">
                    <a:lnL>
                      <a:noFill/>
                    </a:lnL>
                    <a:lnR>
                      <a:noFill/>
                    </a:lnR>
                    <a:lnT>
                      <a:noFill/>
                    </a:lnT>
                    <a:lnB>
                      <a:noFill/>
                    </a:lnB>
                    <a:solidFill>
                      <a:srgbClr val="C8C7B2">
                        <a:alpha val="40000"/>
                      </a:srgbClr>
                    </a:solidFill>
                  </a:tcPr>
                </a:tc>
                <a:tc>
                  <a:txBody>
                    <a:bodyPr/>
                    <a:lstStyle/>
                    <a:p>
                      <a:pPr algn="l" fontAlgn="b"/>
                      <a:endParaRPr lang="da-DK" sz="1000" b="0" i="0" u="none" strike="noStrike" dirty="0">
                        <a:solidFill>
                          <a:srgbClr val="000000"/>
                        </a:solidFill>
                        <a:latin typeface="+mn-lt"/>
                      </a:endParaRPr>
                    </a:p>
                  </a:txBody>
                  <a:tcPr marL="5314" marR="5314" marT="5314" marB="0" anchor="b">
                    <a:lnL>
                      <a:noFill/>
                    </a:lnL>
                    <a:lnR>
                      <a:noFill/>
                    </a:lnR>
                    <a:lnT>
                      <a:noFill/>
                    </a:lnT>
                    <a:lnB>
                      <a:noFill/>
                    </a:lnB>
                    <a:solidFill>
                      <a:srgbClr val="C8C7B2">
                        <a:alpha val="40000"/>
                      </a:srgbClr>
                    </a:solidFill>
                  </a:tcPr>
                </a:tc>
                <a:tc>
                  <a:txBody>
                    <a:bodyPr/>
                    <a:lstStyle/>
                    <a:p>
                      <a:pPr algn="l" fontAlgn="b"/>
                      <a:endParaRPr lang="da-DK" sz="1000" b="1" i="0" u="none" strike="noStrike" dirty="0">
                        <a:solidFill>
                          <a:srgbClr val="000000"/>
                        </a:solidFill>
                        <a:latin typeface="+mn-lt"/>
                      </a:endParaRPr>
                    </a:p>
                  </a:txBody>
                  <a:tcPr marL="5314" marR="5314" marT="5314" marB="0" anchor="b">
                    <a:lnL>
                      <a:noFill/>
                    </a:lnL>
                    <a:lnR w="12700" cap="flat" cmpd="sng" algn="ctr">
                      <a:solidFill>
                        <a:schemeClr val="tx1"/>
                      </a:solidFill>
                      <a:prstDash val="solid"/>
                      <a:round/>
                      <a:headEnd type="none" w="med" len="med"/>
                      <a:tailEnd type="none" w="med" len="med"/>
                    </a:lnR>
                    <a:lnT>
                      <a:noFill/>
                    </a:lnT>
                    <a:lnB>
                      <a:noFill/>
                    </a:lnB>
                    <a:solidFill>
                      <a:srgbClr val="C8C7B2">
                        <a:alpha val="40000"/>
                      </a:srgb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C7B2">
                        <a:alpha val="40000"/>
                      </a:srgbClr>
                    </a:solidFill>
                  </a:tcPr>
                </a:tc>
              </a:tr>
              <a:tr h="224859">
                <a:tc>
                  <a:txBody>
                    <a:bodyPr/>
                    <a:lstStyle/>
                    <a:p>
                      <a:pPr algn="r" fontAlgn="b"/>
                      <a:endParaRPr lang="da-DK" sz="1200" b="0" i="0" u="none" strike="noStrike" dirty="0">
                        <a:solidFill>
                          <a:srgbClr val="000000"/>
                        </a:solidFill>
                        <a:latin typeface="Calibri"/>
                      </a:endParaRPr>
                    </a:p>
                  </a:txBody>
                  <a:tcPr marL="5314" marR="5314" marT="5314" marB="0" anchor="b">
                    <a:lnL w="12700" cap="flat" cmpd="sng" algn="ctr">
                      <a:solidFill>
                        <a:schemeClr val="tx1"/>
                      </a:solidFill>
                      <a:prstDash val="solid"/>
                      <a:round/>
                      <a:headEnd type="none" w="med" len="med"/>
                      <a:tailEnd type="none" w="med" len="med"/>
                    </a:lnL>
                    <a:lnR>
                      <a:noFill/>
                    </a:lnR>
                    <a:lnT>
                      <a:noFill/>
                    </a:lnT>
                    <a:lnB>
                      <a:noFill/>
                    </a:lnB>
                    <a:solidFill>
                      <a:srgbClr val="C8C7B2">
                        <a:alpha val="40000"/>
                      </a:srgbClr>
                    </a:solidFill>
                  </a:tcPr>
                </a:tc>
                <a:tc>
                  <a:txBody>
                    <a:bodyPr/>
                    <a:lstStyle/>
                    <a:p>
                      <a:pPr algn="ctr" fontAlgn="b"/>
                      <a:endParaRPr lang="da-DK" sz="1200" b="0" i="0" u="none" strike="noStrike" dirty="0">
                        <a:solidFill>
                          <a:srgbClr val="000000"/>
                        </a:solidFill>
                        <a:latin typeface="Calibri"/>
                      </a:endParaRPr>
                    </a:p>
                  </a:txBody>
                  <a:tcPr marL="5314" marR="5314" marT="5314" marB="0" anchor="b">
                    <a:lnL>
                      <a:noFill/>
                    </a:lnL>
                    <a:lnR>
                      <a:noFill/>
                    </a:lnR>
                    <a:lnT>
                      <a:noFill/>
                    </a:lnT>
                    <a:lnB>
                      <a:noFill/>
                    </a:lnB>
                    <a:solidFill>
                      <a:srgbClr val="C8C7B2">
                        <a:alpha val="40000"/>
                      </a:srgbClr>
                    </a:solidFill>
                  </a:tcPr>
                </a:tc>
                <a:tc>
                  <a:txBody>
                    <a:bodyPr/>
                    <a:lstStyle/>
                    <a:p>
                      <a:pPr algn="l" fontAlgn="b"/>
                      <a:endParaRPr lang="da-DK" sz="1000" b="0" i="0" u="none" strike="noStrike" dirty="0">
                        <a:solidFill>
                          <a:srgbClr val="000000"/>
                        </a:solidFill>
                        <a:latin typeface="+mn-lt"/>
                      </a:endParaRPr>
                    </a:p>
                  </a:txBody>
                  <a:tcPr marL="5314" marR="5314" marT="5314" marB="0" anchor="b">
                    <a:lnL>
                      <a:noFill/>
                    </a:lnL>
                    <a:lnR>
                      <a:noFill/>
                    </a:lnR>
                    <a:lnT>
                      <a:noFill/>
                    </a:lnT>
                    <a:lnB>
                      <a:noFill/>
                    </a:lnB>
                    <a:solidFill>
                      <a:srgbClr val="C8C7B2">
                        <a:alpha val="40000"/>
                      </a:srgbClr>
                    </a:solidFill>
                  </a:tcPr>
                </a:tc>
                <a:tc>
                  <a:txBody>
                    <a:bodyPr/>
                    <a:lstStyle/>
                    <a:p>
                      <a:pPr algn="l" fontAlgn="b"/>
                      <a:endParaRPr lang="da-DK" sz="1000" b="1" i="0" u="none" strike="noStrike" dirty="0">
                        <a:solidFill>
                          <a:srgbClr val="000000"/>
                        </a:solidFill>
                        <a:latin typeface="+mn-lt"/>
                      </a:endParaRPr>
                    </a:p>
                  </a:txBody>
                  <a:tcPr marL="5314" marR="5314" marT="5314" marB="0" anchor="b">
                    <a:lnL>
                      <a:noFill/>
                    </a:lnL>
                    <a:lnR w="12700" cap="flat" cmpd="sng" algn="ctr">
                      <a:solidFill>
                        <a:schemeClr val="tx1"/>
                      </a:solidFill>
                      <a:prstDash val="solid"/>
                      <a:round/>
                      <a:headEnd type="none" w="med" len="med"/>
                      <a:tailEnd type="none" w="med" len="med"/>
                    </a:lnR>
                    <a:lnT>
                      <a:noFill/>
                    </a:lnT>
                    <a:lnB>
                      <a:noFill/>
                    </a:lnB>
                    <a:solidFill>
                      <a:srgbClr val="C8C7B2">
                        <a:alpha val="40000"/>
                      </a:srgb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C7B2">
                        <a:alpha val="40000"/>
                      </a:srgbClr>
                    </a:solidFill>
                  </a:tcPr>
                </a:tc>
              </a:tr>
              <a:tr h="224859">
                <a:tc>
                  <a:txBody>
                    <a:bodyPr/>
                    <a:lstStyle/>
                    <a:p>
                      <a:pPr algn="l" fontAlgn="b"/>
                      <a:r>
                        <a:rPr lang="da-DK" sz="1000" b="1" i="0" u="none" strike="noStrike" dirty="0" smtClean="0">
                          <a:solidFill>
                            <a:srgbClr val="000000"/>
                          </a:solidFill>
                          <a:latin typeface="Arial" panose="020B0604020202020204" pitchFamily="34" charset="0"/>
                          <a:cs typeface="Arial" panose="020B0604020202020204" pitchFamily="34" charset="0"/>
                        </a:rPr>
                        <a:t>Overskrift</a:t>
                      </a:r>
                      <a:endParaRPr lang="da-DK" sz="1000" b="1" i="0" u="none" strike="noStrike" dirty="0">
                        <a:solidFill>
                          <a:srgbClr val="000000"/>
                        </a:solidFill>
                        <a:latin typeface="Arial" panose="020B0604020202020204" pitchFamily="34" charset="0"/>
                        <a:cs typeface="Arial" panose="020B0604020202020204" pitchFamily="34" charset="0"/>
                      </a:endParaRPr>
                    </a:p>
                  </a:txBody>
                  <a:tcPr marL="5314" marR="5314" marT="5314" marB="0" anchor="b">
                    <a:lnL w="12700" cap="flat" cmpd="sng" algn="ctr">
                      <a:solidFill>
                        <a:schemeClr val="tx1"/>
                      </a:solidFill>
                      <a:prstDash val="solid"/>
                      <a:round/>
                      <a:headEnd type="none" w="med" len="med"/>
                      <a:tailEnd type="none" w="med" len="med"/>
                    </a:lnL>
                    <a:lnR>
                      <a:noFill/>
                    </a:lnR>
                    <a:lnT>
                      <a:noFill/>
                    </a:lnT>
                    <a:lnB>
                      <a:noFill/>
                    </a:lnB>
                    <a:solidFill>
                      <a:srgbClr val="C8C7B2">
                        <a:alpha val="40000"/>
                      </a:srgbClr>
                    </a:solidFill>
                  </a:tcPr>
                </a:tc>
                <a:tc>
                  <a:txBody>
                    <a:bodyPr/>
                    <a:lstStyle/>
                    <a:p>
                      <a:pPr algn="l" fontAlgn="b"/>
                      <a:r>
                        <a:rPr lang="da-DK" sz="1000" b="1" i="0" u="none" strike="noStrike" dirty="0" smtClean="0">
                          <a:solidFill>
                            <a:srgbClr val="000000"/>
                          </a:solidFill>
                          <a:latin typeface="Arial" panose="020B0604020202020204" pitchFamily="34" charset="0"/>
                          <a:cs typeface="Arial" panose="020B0604020202020204" pitchFamily="34" charset="0"/>
                        </a:rPr>
                        <a:t>3</a:t>
                      </a:r>
                      <a:endParaRPr lang="da-DK" sz="1000" b="1" i="0" u="none" strike="noStrike" dirty="0">
                        <a:solidFill>
                          <a:srgbClr val="000000"/>
                        </a:solidFill>
                        <a:latin typeface="Arial" panose="020B0604020202020204" pitchFamily="34" charset="0"/>
                        <a:cs typeface="Arial" panose="020B0604020202020204" pitchFamily="34" charset="0"/>
                      </a:endParaRPr>
                    </a:p>
                  </a:txBody>
                  <a:tcPr marL="5314" marR="5314" marT="5314" marB="0" anchor="b">
                    <a:lnL>
                      <a:noFill/>
                    </a:lnL>
                    <a:lnR>
                      <a:noFill/>
                    </a:lnR>
                    <a:lnT>
                      <a:noFill/>
                    </a:lnT>
                    <a:lnB>
                      <a:noFill/>
                    </a:lnB>
                    <a:solidFill>
                      <a:srgbClr val="C8C7B2">
                        <a:alpha val="40000"/>
                      </a:srgbClr>
                    </a:solidFill>
                  </a:tcPr>
                </a:tc>
                <a:tc>
                  <a:txBody>
                    <a:bodyPr/>
                    <a:lstStyle/>
                    <a:p>
                      <a:pPr algn="l" fontAlgn="b"/>
                      <a:endParaRPr lang="da-DK" sz="1000" b="0" i="0" u="none" strike="noStrike" dirty="0">
                        <a:solidFill>
                          <a:srgbClr val="000000"/>
                        </a:solidFill>
                        <a:latin typeface="+mn-lt"/>
                      </a:endParaRPr>
                    </a:p>
                  </a:txBody>
                  <a:tcPr marL="5314" marR="5314" marT="5314" marB="0" anchor="b">
                    <a:lnL>
                      <a:noFill/>
                    </a:lnL>
                    <a:lnR>
                      <a:noFill/>
                    </a:lnR>
                    <a:lnT>
                      <a:noFill/>
                    </a:lnT>
                    <a:lnB>
                      <a:noFill/>
                    </a:lnB>
                    <a:solidFill>
                      <a:srgbClr val="C8C7B2">
                        <a:alpha val="40000"/>
                      </a:srgbClr>
                    </a:solidFill>
                  </a:tcPr>
                </a:tc>
                <a:tc>
                  <a:txBody>
                    <a:bodyPr/>
                    <a:lstStyle/>
                    <a:p>
                      <a:pPr algn="l" fontAlgn="b"/>
                      <a:endParaRPr lang="da-DK" sz="1000" b="1" i="0" u="none" strike="noStrike" dirty="0">
                        <a:solidFill>
                          <a:srgbClr val="000000"/>
                        </a:solidFill>
                        <a:latin typeface="+mn-lt"/>
                      </a:endParaRPr>
                    </a:p>
                  </a:txBody>
                  <a:tcPr marL="5314" marR="5314" marT="5314" marB="0" anchor="b">
                    <a:lnL>
                      <a:noFill/>
                    </a:lnL>
                    <a:lnR w="12700" cap="flat" cmpd="sng" algn="ctr">
                      <a:solidFill>
                        <a:schemeClr val="tx1"/>
                      </a:solidFill>
                      <a:prstDash val="solid"/>
                      <a:round/>
                      <a:headEnd type="none" w="med" len="med"/>
                      <a:tailEnd type="none" w="med" len="med"/>
                    </a:lnR>
                    <a:lnT>
                      <a:noFill/>
                    </a:lnT>
                    <a:lnB>
                      <a:noFill/>
                    </a:lnB>
                    <a:solidFill>
                      <a:srgbClr val="C8C7B2">
                        <a:alpha val="40000"/>
                      </a:srgb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C7B2">
                        <a:alpha val="40000"/>
                      </a:srgbClr>
                    </a:solidFill>
                  </a:tcPr>
                </a:tc>
              </a:tr>
              <a:tr h="224859">
                <a:tc gridSpan="3">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000" b="1" i="0" u="none" strike="noStrike" baseline="0" dirty="0" smtClean="0">
                          <a:solidFill>
                            <a:srgbClr val="000000"/>
                          </a:solidFill>
                          <a:latin typeface="+mn-lt"/>
                        </a:rPr>
                        <a:t> </a:t>
                      </a:r>
                      <a:endParaRPr lang="da-DK" sz="1000" b="1" i="0" u="none" strike="noStrike" dirty="0" smtClean="0">
                        <a:solidFill>
                          <a:srgbClr val="000000"/>
                        </a:solidFill>
                        <a:latin typeface="+mn-lt"/>
                      </a:endParaRPr>
                    </a:p>
                  </a:txBody>
                  <a:tcPr marL="5314" marR="5314" marT="5314" marB="0" anchor="b">
                    <a:lnL w="12700" cap="flat" cmpd="sng" algn="ctr">
                      <a:solidFill>
                        <a:schemeClr val="tx1"/>
                      </a:solidFill>
                      <a:prstDash val="solid"/>
                      <a:round/>
                      <a:headEnd type="none" w="med" len="med"/>
                      <a:tailEnd type="none" w="med" len="med"/>
                    </a:lnL>
                    <a:lnR>
                      <a:noFill/>
                    </a:lnR>
                    <a:lnT>
                      <a:noFill/>
                    </a:lnT>
                    <a:lnB>
                      <a:noFill/>
                    </a:lnB>
                    <a:solidFill>
                      <a:srgbClr val="C8C7B2">
                        <a:alpha val="40000"/>
                      </a:srgbClr>
                    </a:solidFill>
                  </a:tcPr>
                </a:tc>
                <a:tc hMerge="1">
                  <a:txBody>
                    <a:bodyPr/>
                    <a:lstStyle/>
                    <a:p>
                      <a:pPr algn="ctr" fontAlgn="b"/>
                      <a:endParaRPr lang="da-DK" sz="1200" b="0" i="0" u="none" strike="noStrike" dirty="0">
                        <a:solidFill>
                          <a:srgbClr val="000000"/>
                        </a:solidFill>
                        <a:latin typeface="Calibri"/>
                      </a:endParaRPr>
                    </a:p>
                  </a:txBody>
                  <a:tcPr marL="5314" marR="5314" marT="5314" marB="0" anchor="b">
                    <a:lnL>
                      <a:noFill/>
                    </a:lnL>
                    <a:lnR>
                      <a:noFill/>
                    </a:lnR>
                    <a:lnT>
                      <a:noFill/>
                    </a:lnT>
                    <a:lnB>
                      <a:noFill/>
                    </a:lnB>
                  </a:tcPr>
                </a:tc>
                <a:tc hMerge="1">
                  <a:txBody>
                    <a:bodyPr/>
                    <a:lstStyle/>
                    <a:p>
                      <a:pPr algn="l" fontAlgn="b"/>
                      <a:endParaRPr lang="da-DK" sz="1200" b="0" i="0" u="none" strike="noStrike" dirty="0">
                        <a:solidFill>
                          <a:srgbClr val="000000"/>
                        </a:solidFill>
                        <a:latin typeface="Calibri"/>
                      </a:endParaRPr>
                    </a:p>
                  </a:txBody>
                  <a:tcPr marL="5314" marR="5314" marT="5314" marB="0" anchor="b">
                    <a:lnL>
                      <a:noFill/>
                    </a:lnL>
                    <a:lnR>
                      <a:noFill/>
                    </a:lnR>
                    <a:lnT>
                      <a:noFill/>
                    </a:lnT>
                    <a:lnB>
                      <a:noFill/>
                    </a:lnB>
                  </a:tcPr>
                </a:tc>
                <a:tc>
                  <a:txBody>
                    <a:bodyPr/>
                    <a:lstStyle/>
                    <a:p>
                      <a:pPr algn="l" fontAlgn="b"/>
                      <a:endParaRPr lang="da-DK" sz="1000" b="1" i="0" u="none" strike="noStrike" dirty="0">
                        <a:solidFill>
                          <a:srgbClr val="000000"/>
                        </a:solidFill>
                        <a:latin typeface="+mn-lt"/>
                      </a:endParaRPr>
                    </a:p>
                  </a:txBody>
                  <a:tcPr marL="5314" marR="5314" marT="5314" marB="0" anchor="b">
                    <a:lnL>
                      <a:noFill/>
                    </a:lnL>
                    <a:lnR w="12700" cap="flat" cmpd="sng" algn="ctr">
                      <a:solidFill>
                        <a:schemeClr val="tx1"/>
                      </a:solidFill>
                      <a:prstDash val="solid"/>
                      <a:round/>
                      <a:headEnd type="none" w="med" len="med"/>
                      <a:tailEnd type="none" w="med" len="med"/>
                    </a:lnR>
                    <a:lnT>
                      <a:noFill/>
                    </a:lnT>
                    <a:lnB>
                      <a:noFill/>
                    </a:lnB>
                    <a:solidFill>
                      <a:srgbClr val="C8C7B2">
                        <a:alpha val="40000"/>
                      </a:srgb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C7B2">
                        <a:alpha val="40000"/>
                      </a:srgbClr>
                    </a:solidFill>
                  </a:tcPr>
                </a:tc>
              </a:tr>
              <a:tr h="217080">
                <a:tc>
                  <a:txBody>
                    <a:bodyPr/>
                    <a:lstStyle/>
                    <a:p>
                      <a:pPr algn="r" fontAlgn="b"/>
                      <a:endParaRPr lang="da-DK" sz="1200" b="0" i="0" u="none" strike="noStrike" dirty="0">
                        <a:solidFill>
                          <a:srgbClr val="000000"/>
                        </a:solidFill>
                        <a:latin typeface="Calibri"/>
                      </a:endParaRPr>
                    </a:p>
                  </a:txBody>
                  <a:tcPr marL="5314" marR="5314" marT="5314" marB="0" anchor="b">
                    <a:lnL w="12700" cap="flat" cmpd="sng" algn="ctr">
                      <a:solidFill>
                        <a:schemeClr val="tx1"/>
                      </a:solidFill>
                      <a:prstDash val="solid"/>
                      <a:round/>
                      <a:headEnd type="none" w="med" len="med"/>
                      <a:tailEnd type="none" w="med" len="med"/>
                    </a:lnL>
                    <a:lnR>
                      <a:noFill/>
                    </a:lnR>
                    <a:lnT>
                      <a:noFill/>
                    </a:lnT>
                    <a:lnB>
                      <a:noFill/>
                    </a:lnB>
                    <a:solidFill>
                      <a:srgbClr val="C8C7B2">
                        <a:alpha val="40000"/>
                      </a:srgbClr>
                    </a:solidFill>
                  </a:tcPr>
                </a:tc>
                <a:tc>
                  <a:txBody>
                    <a:bodyPr/>
                    <a:lstStyle/>
                    <a:p>
                      <a:pPr algn="ctr" fontAlgn="b"/>
                      <a:endParaRPr lang="da-DK" sz="1200" b="0" i="0" u="none" strike="noStrike" dirty="0">
                        <a:solidFill>
                          <a:srgbClr val="000000"/>
                        </a:solidFill>
                        <a:latin typeface="Calibri"/>
                      </a:endParaRPr>
                    </a:p>
                  </a:txBody>
                  <a:tcPr marL="5314" marR="5314" marT="5314" marB="0" anchor="b">
                    <a:lnL>
                      <a:noFill/>
                    </a:lnL>
                    <a:lnR>
                      <a:noFill/>
                    </a:lnR>
                    <a:lnT>
                      <a:noFill/>
                    </a:lnT>
                    <a:lnB>
                      <a:noFill/>
                    </a:lnB>
                    <a:solidFill>
                      <a:srgbClr val="C8C7B2">
                        <a:alpha val="40000"/>
                      </a:srgbClr>
                    </a:solidFill>
                  </a:tcPr>
                </a:tc>
                <a:tc>
                  <a:txBody>
                    <a:bodyPr/>
                    <a:lstStyle/>
                    <a:p>
                      <a:pPr algn="l" fontAlgn="b"/>
                      <a:endParaRPr lang="da-DK" sz="1000" b="0" i="0" u="none" strike="noStrike" dirty="0">
                        <a:solidFill>
                          <a:srgbClr val="000000"/>
                        </a:solidFill>
                        <a:latin typeface="+mn-lt"/>
                      </a:endParaRPr>
                    </a:p>
                  </a:txBody>
                  <a:tcPr marL="5314" marR="5314" marT="5314" marB="0" anchor="b">
                    <a:lnL>
                      <a:noFill/>
                    </a:lnL>
                    <a:lnR>
                      <a:noFill/>
                    </a:lnR>
                    <a:lnT>
                      <a:noFill/>
                    </a:lnT>
                    <a:lnB>
                      <a:noFill/>
                    </a:lnB>
                    <a:solidFill>
                      <a:srgbClr val="C8C7B2">
                        <a:alpha val="40000"/>
                      </a:srgbClr>
                    </a:solidFill>
                  </a:tcPr>
                </a:tc>
                <a:tc>
                  <a:txBody>
                    <a:bodyPr/>
                    <a:lstStyle/>
                    <a:p>
                      <a:pPr algn="l" fontAlgn="b"/>
                      <a:endParaRPr lang="da-DK" sz="1000" b="1" i="0" u="none" strike="noStrike" dirty="0">
                        <a:solidFill>
                          <a:srgbClr val="000000"/>
                        </a:solidFill>
                        <a:latin typeface="+mn-lt"/>
                      </a:endParaRPr>
                    </a:p>
                  </a:txBody>
                  <a:tcPr marL="5314" marR="5314" marT="5314" marB="0" anchor="b">
                    <a:lnL>
                      <a:noFill/>
                    </a:lnL>
                    <a:lnR w="12700" cap="flat" cmpd="sng" algn="ctr">
                      <a:solidFill>
                        <a:schemeClr val="tx1"/>
                      </a:solidFill>
                      <a:prstDash val="solid"/>
                      <a:round/>
                      <a:headEnd type="none" w="med" len="med"/>
                      <a:tailEnd type="none" w="med" len="med"/>
                    </a:lnR>
                    <a:lnT>
                      <a:noFill/>
                    </a:lnT>
                    <a:lnB>
                      <a:noFill/>
                    </a:lnB>
                    <a:solidFill>
                      <a:srgbClr val="C8C7B2">
                        <a:alpha val="40000"/>
                      </a:srgb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C7B2">
                        <a:alpha val="40000"/>
                      </a:srgbClr>
                    </a:solidFill>
                  </a:tcPr>
                </a:tc>
              </a:tr>
              <a:tr h="224859">
                <a:tc>
                  <a:txBody>
                    <a:bodyPr/>
                    <a:lstStyle/>
                    <a:p>
                      <a:pPr algn="r" fontAlgn="b"/>
                      <a:endParaRPr lang="da-DK" sz="1200" b="0" i="0" u="none" strike="noStrike" dirty="0">
                        <a:solidFill>
                          <a:srgbClr val="000000"/>
                        </a:solidFill>
                        <a:latin typeface="Calibri"/>
                      </a:endParaRPr>
                    </a:p>
                  </a:txBody>
                  <a:tcPr marL="5314" marR="5314" marT="5314" marB="0" anchor="b">
                    <a:lnL w="12700" cap="flat" cmpd="sng" algn="ctr">
                      <a:solidFill>
                        <a:schemeClr val="tx1"/>
                      </a:solidFill>
                      <a:prstDash val="solid"/>
                      <a:round/>
                      <a:headEnd type="none" w="med" len="med"/>
                      <a:tailEnd type="none" w="med" len="med"/>
                    </a:lnL>
                    <a:lnR>
                      <a:noFill/>
                    </a:lnR>
                    <a:lnT>
                      <a:noFill/>
                    </a:lnT>
                    <a:lnB>
                      <a:noFill/>
                    </a:lnB>
                    <a:solidFill>
                      <a:srgbClr val="C8C7B2">
                        <a:alpha val="40000"/>
                      </a:srgbClr>
                    </a:solidFill>
                  </a:tcPr>
                </a:tc>
                <a:tc>
                  <a:txBody>
                    <a:bodyPr/>
                    <a:lstStyle/>
                    <a:p>
                      <a:pPr algn="ctr" fontAlgn="b"/>
                      <a:endParaRPr lang="da-DK" sz="1200" b="0" i="0" u="none" strike="noStrike" dirty="0">
                        <a:solidFill>
                          <a:srgbClr val="000000"/>
                        </a:solidFill>
                        <a:latin typeface="Calibri"/>
                      </a:endParaRPr>
                    </a:p>
                  </a:txBody>
                  <a:tcPr marL="5314" marR="5314" marT="5314" marB="0" anchor="b">
                    <a:lnL>
                      <a:noFill/>
                    </a:lnL>
                    <a:lnR>
                      <a:noFill/>
                    </a:lnR>
                    <a:lnT>
                      <a:noFill/>
                    </a:lnT>
                    <a:lnB>
                      <a:noFill/>
                    </a:lnB>
                    <a:solidFill>
                      <a:srgbClr val="C8C7B2">
                        <a:alpha val="40000"/>
                      </a:srgbClr>
                    </a:solidFill>
                  </a:tcPr>
                </a:tc>
                <a:tc>
                  <a:txBody>
                    <a:bodyPr/>
                    <a:lstStyle/>
                    <a:p>
                      <a:pPr algn="l" fontAlgn="b"/>
                      <a:endParaRPr lang="da-DK" sz="1000" b="0" i="0" u="none" strike="noStrike" dirty="0">
                        <a:solidFill>
                          <a:srgbClr val="000000"/>
                        </a:solidFill>
                        <a:latin typeface="+mn-lt"/>
                      </a:endParaRPr>
                    </a:p>
                  </a:txBody>
                  <a:tcPr marL="5314" marR="5314" marT="5314" marB="0" anchor="b">
                    <a:lnL>
                      <a:noFill/>
                    </a:lnL>
                    <a:lnR>
                      <a:noFill/>
                    </a:lnR>
                    <a:lnT>
                      <a:noFill/>
                    </a:lnT>
                    <a:lnB>
                      <a:noFill/>
                    </a:lnB>
                    <a:solidFill>
                      <a:srgbClr val="C8C7B2">
                        <a:alpha val="40000"/>
                      </a:srgbClr>
                    </a:solidFill>
                  </a:tcPr>
                </a:tc>
                <a:tc>
                  <a:txBody>
                    <a:bodyPr/>
                    <a:lstStyle/>
                    <a:p>
                      <a:pPr algn="l" fontAlgn="b"/>
                      <a:endParaRPr lang="da-DK" sz="1000" b="1" i="0" u="none" strike="noStrike" dirty="0">
                        <a:solidFill>
                          <a:srgbClr val="000000"/>
                        </a:solidFill>
                        <a:latin typeface="+mn-lt"/>
                      </a:endParaRPr>
                    </a:p>
                  </a:txBody>
                  <a:tcPr marL="5314" marR="5314" marT="5314" marB="0" anchor="b">
                    <a:lnL>
                      <a:noFill/>
                    </a:lnL>
                    <a:lnR w="12700" cap="flat" cmpd="sng" algn="ctr">
                      <a:solidFill>
                        <a:schemeClr val="tx1"/>
                      </a:solidFill>
                      <a:prstDash val="solid"/>
                      <a:round/>
                      <a:headEnd type="none" w="med" len="med"/>
                      <a:tailEnd type="none" w="med" len="med"/>
                    </a:lnR>
                    <a:lnT>
                      <a:noFill/>
                    </a:lnT>
                    <a:lnB>
                      <a:noFill/>
                    </a:lnB>
                    <a:solidFill>
                      <a:srgbClr val="C8C7B2">
                        <a:alpha val="40000"/>
                      </a:srgb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C7B2">
                        <a:alpha val="40000"/>
                      </a:srgbClr>
                    </a:solidFill>
                  </a:tcPr>
                </a:tc>
              </a:tr>
              <a:tr h="224859">
                <a:tc>
                  <a:txBody>
                    <a:bodyPr/>
                    <a:lstStyle/>
                    <a:p>
                      <a:pPr algn="r" fontAlgn="b"/>
                      <a:endParaRPr lang="da-DK" sz="1200" b="0" i="0" u="none" strike="noStrike" dirty="0">
                        <a:solidFill>
                          <a:srgbClr val="000000"/>
                        </a:solidFill>
                        <a:latin typeface="Calibri"/>
                      </a:endParaRPr>
                    </a:p>
                  </a:txBody>
                  <a:tcPr marL="5314" marR="5314" marT="5314" marB="0" anchor="b">
                    <a:lnL w="12700" cap="flat" cmpd="sng" algn="ctr">
                      <a:solidFill>
                        <a:schemeClr val="tx1"/>
                      </a:solidFill>
                      <a:prstDash val="solid"/>
                      <a:round/>
                      <a:headEnd type="none" w="med" len="med"/>
                      <a:tailEnd type="none" w="med" len="med"/>
                    </a:lnL>
                    <a:lnR>
                      <a:noFill/>
                    </a:lnR>
                    <a:lnT>
                      <a:noFill/>
                    </a:lnT>
                    <a:lnB>
                      <a:noFill/>
                    </a:lnB>
                    <a:solidFill>
                      <a:srgbClr val="C8C7B2">
                        <a:alpha val="40000"/>
                      </a:srgbClr>
                    </a:solidFill>
                  </a:tcPr>
                </a:tc>
                <a:tc>
                  <a:txBody>
                    <a:bodyPr/>
                    <a:lstStyle/>
                    <a:p>
                      <a:pPr algn="ctr" fontAlgn="b"/>
                      <a:endParaRPr lang="da-DK" sz="1200" b="0" i="0" u="none" strike="noStrike" dirty="0">
                        <a:solidFill>
                          <a:srgbClr val="000000"/>
                        </a:solidFill>
                        <a:latin typeface="Calibri"/>
                      </a:endParaRPr>
                    </a:p>
                  </a:txBody>
                  <a:tcPr marL="5314" marR="5314" marT="5314" marB="0" anchor="b">
                    <a:lnL>
                      <a:noFill/>
                    </a:lnL>
                    <a:lnR>
                      <a:noFill/>
                    </a:lnR>
                    <a:lnT>
                      <a:noFill/>
                    </a:lnT>
                    <a:lnB>
                      <a:noFill/>
                    </a:lnB>
                    <a:solidFill>
                      <a:srgbClr val="C8C7B2">
                        <a:alpha val="40000"/>
                      </a:srgbClr>
                    </a:solidFill>
                  </a:tcPr>
                </a:tc>
                <a:tc>
                  <a:txBody>
                    <a:bodyPr/>
                    <a:lstStyle/>
                    <a:p>
                      <a:pPr algn="l" fontAlgn="b"/>
                      <a:endParaRPr lang="da-DK" sz="1000" b="0" i="0" u="none" strike="noStrike" dirty="0">
                        <a:solidFill>
                          <a:srgbClr val="000000"/>
                        </a:solidFill>
                        <a:latin typeface="+mn-lt"/>
                      </a:endParaRPr>
                    </a:p>
                  </a:txBody>
                  <a:tcPr marL="5314" marR="5314" marT="5314" marB="0" anchor="b">
                    <a:lnL>
                      <a:noFill/>
                    </a:lnL>
                    <a:lnR>
                      <a:noFill/>
                    </a:lnR>
                    <a:lnT>
                      <a:noFill/>
                    </a:lnT>
                    <a:lnB>
                      <a:noFill/>
                    </a:lnB>
                    <a:solidFill>
                      <a:srgbClr val="C8C7B2">
                        <a:alpha val="40000"/>
                      </a:srgbClr>
                    </a:solidFill>
                  </a:tcPr>
                </a:tc>
                <a:tc>
                  <a:txBody>
                    <a:bodyPr/>
                    <a:lstStyle/>
                    <a:p>
                      <a:pPr algn="l" fontAlgn="b"/>
                      <a:endParaRPr lang="da-DK" sz="1000" b="1" i="0" u="none" strike="noStrike" dirty="0">
                        <a:solidFill>
                          <a:srgbClr val="000000"/>
                        </a:solidFill>
                        <a:latin typeface="+mn-lt"/>
                      </a:endParaRPr>
                    </a:p>
                  </a:txBody>
                  <a:tcPr marL="5314" marR="5314" marT="5314" marB="0" anchor="b">
                    <a:lnL>
                      <a:noFill/>
                    </a:lnL>
                    <a:lnR w="12700" cap="flat" cmpd="sng" algn="ctr">
                      <a:solidFill>
                        <a:schemeClr val="tx1"/>
                      </a:solidFill>
                      <a:prstDash val="solid"/>
                      <a:round/>
                      <a:headEnd type="none" w="med" len="med"/>
                      <a:tailEnd type="none" w="med" len="med"/>
                    </a:lnR>
                    <a:lnT>
                      <a:noFill/>
                    </a:lnT>
                    <a:lnB>
                      <a:noFill/>
                    </a:lnB>
                    <a:solidFill>
                      <a:srgbClr val="C8C7B2">
                        <a:alpha val="40000"/>
                      </a:srgb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C7B2">
                        <a:alpha val="40000"/>
                      </a:srgbClr>
                    </a:solidFill>
                  </a:tcPr>
                </a:tc>
              </a:tr>
              <a:tr h="224859">
                <a:tc>
                  <a:txBody>
                    <a:bodyPr/>
                    <a:lstStyle/>
                    <a:p>
                      <a:pPr algn="r" fontAlgn="b"/>
                      <a:endParaRPr lang="da-DK" sz="1200" b="0" i="0" u="none" strike="noStrike" dirty="0">
                        <a:solidFill>
                          <a:srgbClr val="000000"/>
                        </a:solidFill>
                        <a:latin typeface="Calibri"/>
                      </a:endParaRPr>
                    </a:p>
                  </a:txBody>
                  <a:tcPr marL="5314" marR="5314" marT="5314" marB="0" anchor="b">
                    <a:lnL w="12700" cap="flat" cmpd="sng" algn="ctr">
                      <a:solidFill>
                        <a:schemeClr val="tx1"/>
                      </a:solidFill>
                      <a:prstDash val="solid"/>
                      <a:round/>
                      <a:headEnd type="none" w="med" len="med"/>
                      <a:tailEnd type="none" w="med" len="med"/>
                    </a:lnL>
                    <a:lnR>
                      <a:noFill/>
                    </a:lnR>
                    <a:lnT>
                      <a:noFill/>
                    </a:lnT>
                    <a:lnB>
                      <a:noFill/>
                    </a:lnB>
                    <a:solidFill>
                      <a:srgbClr val="C8C7B2">
                        <a:alpha val="40000"/>
                      </a:srgbClr>
                    </a:solidFill>
                  </a:tcPr>
                </a:tc>
                <a:tc>
                  <a:txBody>
                    <a:bodyPr/>
                    <a:lstStyle/>
                    <a:p>
                      <a:pPr algn="ctr" fontAlgn="b"/>
                      <a:endParaRPr lang="da-DK" sz="1200" b="0" i="0" u="none" strike="noStrike" dirty="0">
                        <a:solidFill>
                          <a:srgbClr val="000000"/>
                        </a:solidFill>
                        <a:latin typeface="Calibri"/>
                      </a:endParaRPr>
                    </a:p>
                  </a:txBody>
                  <a:tcPr marL="5314" marR="5314" marT="5314" marB="0" anchor="b">
                    <a:lnL>
                      <a:noFill/>
                    </a:lnL>
                    <a:lnR>
                      <a:noFill/>
                    </a:lnR>
                    <a:lnT>
                      <a:noFill/>
                    </a:lnT>
                    <a:lnB>
                      <a:noFill/>
                    </a:lnB>
                    <a:solidFill>
                      <a:srgbClr val="C8C7B2">
                        <a:alpha val="40000"/>
                      </a:srgbClr>
                    </a:solidFill>
                  </a:tcPr>
                </a:tc>
                <a:tc>
                  <a:txBody>
                    <a:bodyPr/>
                    <a:lstStyle/>
                    <a:p>
                      <a:pPr algn="l" fontAlgn="b"/>
                      <a:endParaRPr lang="da-DK" sz="1000" b="0" i="0" u="none" strike="noStrike" dirty="0">
                        <a:solidFill>
                          <a:srgbClr val="000000"/>
                        </a:solidFill>
                        <a:latin typeface="+mn-lt"/>
                      </a:endParaRPr>
                    </a:p>
                  </a:txBody>
                  <a:tcPr marL="5314" marR="5314" marT="5314" marB="0" anchor="b">
                    <a:lnL>
                      <a:noFill/>
                    </a:lnL>
                    <a:lnR>
                      <a:noFill/>
                    </a:lnR>
                    <a:lnT>
                      <a:noFill/>
                    </a:lnT>
                    <a:lnB>
                      <a:noFill/>
                    </a:lnB>
                    <a:solidFill>
                      <a:srgbClr val="C8C7B2">
                        <a:alpha val="40000"/>
                      </a:srgbClr>
                    </a:solidFill>
                  </a:tcPr>
                </a:tc>
                <a:tc>
                  <a:txBody>
                    <a:bodyPr/>
                    <a:lstStyle/>
                    <a:p>
                      <a:pPr algn="l" fontAlgn="b"/>
                      <a:endParaRPr lang="da-DK" sz="1000" b="1" i="0" u="none" strike="noStrike" dirty="0">
                        <a:solidFill>
                          <a:srgbClr val="000000"/>
                        </a:solidFill>
                        <a:latin typeface="+mn-lt"/>
                      </a:endParaRPr>
                    </a:p>
                  </a:txBody>
                  <a:tcPr marL="5314" marR="5314" marT="5314" marB="0" anchor="b">
                    <a:lnL>
                      <a:noFill/>
                    </a:lnL>
                    <a:lnR w="12700" cap="flat" cmpd="sng" algn="ctr">
                      <a:solidFill>
                        <a:schemeClr val="tx1"/>
                      </a:solidFill>
                      <a:prstDash val="solid"/>
                      <a:round/>
                      <a:headEnd type="none" w="med" len="med"/>
                      <a:tailEnd type="none" w="med" len="med"/>
                    </a:lnR>
                    <a:lnT>
                      <a:noFill/>
                    </a:lnT>
                    <a:lnB>
                      <a:noFill/>
                    </a:lnB>
                    <a:solidFill>
                      <a:srgbClr val="C8C7B2">
                        <a:alpha val="40000"/>
                      </a:srgb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fontAlgn="b" latinLnBrk="0" hangingPunct="1"/>
                      <a:endParaRPr lang="da-DK" sz="1000" b="0" i="0" u="none" strike="noStrike" kern="1200" dirty="0">
                        <a:solidFill>
                          <a:srgbClr val="000000"/>
                        </a:solidFill>
                        <a:latin typeface="+mn-lt"/>
                        <a:ea typeface="+mn-ea"/>
                        <a:cs typeface="+mn-cs"/>
                      </a:endParaRP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C7B2">
                        <a:alpha val="40000"/>
                      </a:srgbClr>
                    </a:solidFill>
                  </a:tcPr>
                </a:tc>
              </a:tr>
              <a:tr h="0">
                <a:tc>
                  <a:txBody>
                    <a:bodyPr/>
                    <a:lstStyle/>
                    <a:p>
                      <a:pPr algn="r" fontAlgn="b"/>
                      <a:endParaRPr lang="da-DK" sz="1200" b="0" i="0" u="none" strike="noStrike" dirty="0">
                        <a:solidFill>
                          <a:srgbClr val="000000"/>
                        </a:solidFill>
                        <a:latin typeface="Calibri"/>
                      </a:endParaRPr>
                    </a:p>
                  </a:txBody>
                  <a:tcPr marL="5314" marR="5314" marT="5314"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C8C7B2">
                        <a:alpha val="40000"/>
                      </a:srgbClr>
                    </a:solidFill>
                  </a:tcPr>
                </a:tc>
                <a:tc>
                  <a:txBody>
                    <a:bodyPr/>
                    <a:lstStyle/>
                    <a:p>
                      <a:pPr algn="ctr" fontAlgn="b"/>
                      <a:r>
                        <a:rPr lang="da-DK" sz="1200" b="0" i="0" u="none" strike="noStrike" dirty="0">
                          <a:solidFill>
                            <a:srgbClr val="000000"/>
                          </a:solidFill>
                          <a:latin typeface="Calibri"/>
                        </a:rPr>
                        <a:t> </a:t>
                      </a:r>
                    </a:p>
                  </a:txBody>
                  <a:tcPr marL="5314" marR="5314" marT="5314" marB="0" anchor="b">
                    <a:lnL>
                      <a:noFill/>
                    </a:lnL>
                    <a:lnR>
                      <a:noFill/>
                    </a:lnR>
                    <a:lnT>
                      <a:noFill/>
                    </a:lnT>
                    <a:lnB w="12700" cap="flat" cmpd="sng" algn="ctr">
                      <a:solidFill>
                        <a:schemeClr val="tx1"/>
                      </a:solidFill>
                      <a:prstDash val="solid"/>
                      <a:round/>
                      <a:headEnd type="none" w="med" len="med"/>
                      <a:tailEnd type="none" w="med" len="med"/>
                    </a:lnB>
                    <a:solidFill>
                      <a:srgbClr val="C8C7B2">
                        <a:alpha val="40000"/>
                      </a:srgbClr>
                    </a:solidFill>
                  </a:tcPr>
                </a:tc>
                <a:tc>
                  <a:txBody>
                    <a:bodyPr/>
                    <a:lstStyle/>
                    <a:p>
                      <a:pPr algn="l" fontAlgn="b"/>
                      <a:r>
                        <a:rPr lang="da-DK" sz="1000" b="0" i="0" u="none" strike="noStrike" dirty="0">
                          <a:solidFill>
                            <a:srgbClr val="000000"/>
                          </a:solidFill>
                          <a:latin typeface="+mn-lt"/>
                        </a:rPr>
                        <a:t> </a:t>
                      </a:r>
                    </a:p>
                  </a:txBody>
                  <a:tcPr marL="5314" marR="5314" marT="5314" marB="0" anchor="b">
                    <a:lnL>
                      <a:noFill/>
                    </a:lnL>
                    <a:lnR>
                      <a:noFill/>
                    </a:lnR>
                    <a:lnT>
                      <a:noFill/>
                    </a:lnT>
                    <a:lnB w="12700" cap="flat" cmpd="sng" algn="ctr">
                      <a:solidFill>
                        <a:schemeClr val="tx1"/>
                      </a:solidFill>
                      <a:prstDash val="solid"/>
                      <a:round/>
                      <a:headEnd type="none" w="med" len="med"/>
                      <a:tailEnd type="none" w="med" len="med"/>
                    </a:lnB>
                    <a:solidFill>
                      <a:srgbClr val="C8C7B2">
                        <a:alpha val="40000"/>
                      </a:srgbClr>
                    </a:solidFill>
                  </a:tcPr>
                </a:tc>
                <a:tc>
                  <a:txBody>
                    <a:bodyPr/>
                    <a:lstStyle/>
                    <a:p>
                      <a:pPr algn="l" fontAlgn="b"/>
                      <a:r>
                        <a:rPr lang="da-DK" sz="1000" b="0" i="0" u="none" strike="noStrike" dirty="0">
                          <a:solidFill>
                            <a:srgbClr val="000000"/>
                          </a:solidFill>
                          <a:latin typeface="+mn-lt"/>
                        </a:rPr>
                        <a:t> </a:t>
                      </a:r>
                    </a:p>
                  </a:txBody>
                  <a:tcPr marL="5314" marR="5314" marT="5314"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C8C7B2">
                        <a:alpha val="40000"/>
                      </a:srgbClr>
                    </a:solidFill>
                  </a:tcPr>
                </a:tc>
                <a:tc>
                  <a:txBody>
                    <a:bodyPr/>
                    <a:lstStyle/>
                    <a:p>
                      <a:pPr marL="0" algn="ctr" defTabSz="914400" rtl="0" eaLnBrk="1" fontAlgn="b" latinLnBrk="0" hangingPunct="1"/>
                      <a:r>
                        <a:rPr lang="da-DK" sz="1000" b="0" i="0" u="none" strike="noStrike" kern="1200" dirty="0">
                          <a:solidFill>
                            <a:srgbClr val="000000"/>
                          </a:solidFill>
                          <a:latin typeface="+mn-lt"/>
                          <a:ea typeface="+mn-ea"/>
                          <a:cs typeface="+mn-cs"/>
                        </a:rPr>
                        <a:t> </a:t>
                      </a: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da-DK" sz="1000" b="0" i="0" u="none" strike="noStrike" kern="1200" dirty="0">
                          <a:solidFill>
                            <a:srgbClr val="000000"/>
                          </a:solidFill>
                          <a:latin typeface="+mn-lt"/>
                          <a:ea typeface="+mn-ea"/>
                          <a:cs typeface="+mn-cs"/>
                        </a:rPr>
                        <a:t> </a:t>
                      </a: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da-DK" sz="1000" b="0" i="0" u="none" strike="noStrike" kern="1200" dirty="0">
                          <a:solidFill>
                            <a:srgbClr val="000000"/>
                          </a:solidFill>
                          <a:latin typeface="+mn-lt"/>
                          <a:ea typeface="+mn-ea"/>
                          <a:cs typeface="+mn-cs"/>
                        </a:rPr>
                        <a:t> </a:t>
                      </a: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da-DK" sz="1000" b="0" i="0" u="none" strike="noStrike" kern="1200" dirty="0">
                          <a:solidFill>
                            <a:srgbClr val="000000"/>
                          </a:solidFill>
                          <a:latin typeface="+mn-lt"/>
                          <a:ea typeface="+mn-ea"/>
                          <a:cs typeface="+mn-cs"/>
                        </a:rPr>
                        <a:t> </a:t>
                      </a: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da-DK" sz="1000" b="0" i="0" u="none" strike="noStrike" kern="1200" dirty="0">
                          <a:solidFill>
                            <a:srgbClr val="000000"/>
                          </a:solidFill>
                          <a:latin typeface="+mn-lt"/>
                          <a:ea typeface="+mn-ea"/>
                          <a:cs typeface="+mn-cs"/>
                        </a:rPr>
                        <a:t> </a:t>
                      </a: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da-DK" sz="1000" b="0" i="0" u="none" strike="noStrike" kern="1200" dirty="0">
                          <a:solidFill>
                            <a:srgbClr val="000000"/>
                          </a:solidFill>
                          <a:latin typeface="+mn-lt"/>
                          <a:ea typeface="+mn-ea"/>
                          <a:cs typeface="+mn-cs"/>
                        </a:rPr>
                        <a:t> </a:t>
                      </a: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da-DK" sz="1000" b="0" i="0" u="none" strike="noStrike" kern="1200" dirty="0">
                          <a:solidFill>
                            <a:srgbClr val="000000"/>
                          </a:solidFill>
                          <a:latin typeface="+mn-lt"/>
                          <a:ea typeface="+mn-ea"/>
                          <a:cs typeface="+mn-cs"/>
                        </a:rPr>
                        <a:t> </a:t>
                      </a: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da-DK" sz="1000" b="0" i="0" u="none" strike="noStrike" kern="1200" dirty="0">
                          <a:solidFill>
                            <a:srgbClr val="000000"/>
                          </a:solidFill>
                          <a:latin typeface="+mn-lt"/>
                          <a:ea typeface="+mn-ea"/>
                          <a:cs typeface="+mn-cs"/>
                        </a:rPr>
                        <a:t> </a:t>
                      </a: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da-DK" sz="1000" b="0" i="0" u="none" strike="noStrike" kern="1200" dirty="0">
                          <a:solidFill>
                            <a:srgbClr val="000000"/>
                          </a:solidFill>
                          <a:latin typeface="+mn-lt"/>
                          <a:ea typeface="+mn-ea"/>
                          <a:cs typeface="+mn-cs"/>
                        </a:rPr>
                        <a:t> </a:t>
                      </a: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da-DK" sz="1000" b="0" i="0" u="none" strike="noStrike" kern="1200" dirty="0">
                          <a:solidFill>
                            <a:srgbClr val="000000"/>
                          </a:solidFill>
                          <a:latin typeface="+mn-lt"/>
                          <a:ea typeface="+mn-ea"/>
                          <a:cs typeface="+mn-cs"/>
                        </a:rPr>
                        <a:t> </a:t>
                      </a: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da-DK" sz="1000" b="0" i="0" u="none" strike="noStrike" kern="1200" dirty="0">
                          <a:solidFill>
                            <a:srgbClr val="000000"/>
                          </a:solidFill>
                          <a:latin typeface="+mn-lt"/>
                          <a:ea typeface="+mn-ea"/>
                          <a:cs typeface="+mn-cs"/>
                        </a:rPr>
                        <a:t> </a:t>
                      </a: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da-DK" sz="1000" b="0" i="0" u="none" strike="noStrike" kern="1200" dirty="0">
                          <a:solidFill>
                            <a:srgbClr val="000000"/>
                          </a:solidFill>
                          <a:latin typeface="+mn-lt"/>
                          <a:ea typeface="+mn-ea"/>
                          <a:cs typeface="+mn-cs"/>
                        </a:rPr>
                        <a:t> </a:t>
                      </a: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da-DK" sz="1000" b="0" i="0" u="none" strike="noStrike" kern="1200" dirty="0">
                          <a:solidFill>
                            <a:srgbClr val="000000"/>
                          </a:solidFill>
                          <a:latin typeface="+mn-lt"/>
                          <a:ea typeface="+mn-ea"/>
                          <a:cs typeface="+mn-cs"/>
                        </a:rPr>
                        <a:t> </a:t>
                      </a: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fontAlgn="b" latinLnBrk="0" hangingPunct="1"/>
                      <a:r>
                        <a:rPr lang="da-DK" sz="1000" b="0" i="0" u="none" strike="noStrike" kern="1200" dirty="0">
                          <a:solidFill>
                            <a:srgbClr val="000000"/>
                          </a:solidFill>
                          <a:latin typeface="+mn-lt"/>
                          <a:ea typeface="+mn-ea"/>
                          <a:cs typeface="+mn-cs"/>
                        </a:rPr>
                        <a:t> </a:t>
                      </a:r>
                    </a:p>
                  </a:txBody>
                  <a:tcPr marL="5314" marR="5314" marT="53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C7B2">
                        <a:alpha val="40000"/>
                      </a:srgbClr>
                    </a:solidFill>
                  </a:tcPr>
                </a:tc>
              </a:tr>
            </a:tbl>
          </a:graphicData>
        </a:graphic>
      </p:graphicFrame>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778" y="6237313"/>
            <a:ext cx="838200" cy="405610"/>
          </a:xfrm>
          <a:prstGeom prst="rect">
            <a:avLst/>
          </a:prstGeom>
        </p:spPr>
      </p:pic>
      <p:sp>
        <p:nvSpPr>
          <p:cNvPr id="6" name="Tekstboks 5"/>
          <p:cNvSpPr txBox="1"/>
          <p:nvPr/>
        </p:nvSpPr>
        <p:spPr>
          <a:xfrm>
            <a:off x="261821" y="6210228"/>
            <a:ext cx="1080119" cy="461665"/>
          </a:xfrm>
          <a:prstGeom prst="rect">
            <a:avLst/>
          </a:prstGeom>
          <a:solidFill>
            <a:schemeClr val="bg1"/>
          </a:solidFill>
        </p:spPr>
        <p:txBody>
          <a:bodyPr wrap="square" rtlCol="0">
            <a:spAutoFit/>
          </a:bodyPr>
          <a:lstStyle/>
          <a:p>
            <a:endParaRPr lang="da-DK" sz="1200" dirty="0"/>
          </a:p>
          <a:p>
            <a:endParaRPr lang="da-DK" sz="1200" dirty="0"/>
          </a:p>
        </p:txBody>
      </p:sp>
      <p:pic>
        <p:nvPicPr>
          <p:cNvPr id="7" name="Picture 3" descr="Q:\DLBR_Visuel_Design\Logoer\DLBR Partner\JPG\DLBR_Partner_CMY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489" y="6309320"/>
            <a:ext cx="1110918" cy="333602"/>
          </a:xfrm>
          <a:prstGeom prst="rect">
            <a:avLst/>
          </a:prstGeom>
          <a:noFill/>
          <a:extLst>
            <a:ext uri="{909E8E84-426E-40DD-AFC4-6F175D3DCCD1}">
              <a14:hiddenFill xmlns:a14="http://schemas.microsoft.com/office/drawing/2010/main">
                <a:solidFill>
                  <a:srgbClr val="FFFFFF"/>
                </a:solidFill>
              </a14:hiddenFill>
            </a:ext>
          </a:extLst>
        </p:spPr>
      </p:pic>
      <p:sp>
        <p:nvSpPr>
          <p:cNvPr id="8" name="Rektangel 7"/>
          <p:cNvSpPr/>
          <p:nvPr/>
        </p:nvSpPr>
        <p:spPr bwMode="auto">
          <a:xfrm>
            <a:off x="8697419" y="6276464"/>
            <a:ext cx="792089" cy="366461"/>
          </a:xfrm>
          <a:prstGeom prst="rect">
            <a:avLst/>
          </a:prstGeom>
          <a:solidFill>
            <a:srgbClr val="3E505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a-DK" sz="900" b="1" i="0" u="none" strike="noStrike" cap="none" normalizeH="0" baseline="0" dirty="0" smtClean="0">
                <a:ln>
                  <a:noFill/>
                </a:ln>
                <a:solidFill>
                  <a:schemeClr val="bg1"/>
                </a:solidFill>
                <a:effectLst/>
                <a:latin typeface="Arial" charset="0"/>
              </a:rPr>
              <a:t>Indsæt eget logo</a:t>
            </a:r>
          </a:p>
        </p:txBody>
      </p:sp>
    </p:spTree>
    <p:extLst>
      <p:ext uri="{BB962C8B-B14F-4D97-AF65-F5344CB8AC3E}">
        <p14:creationId xmlns:p14="http://schemas.microsoft.com/office/powerpoint/2010/main" val="206663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oks 1"/>
          <p:cNvSpPr txBox="1"/>
          <p:nvPr/>
        </p:nvSpPr>
        <p:spPr>
          <a:xfrm>
            <a:off x="284507" y="404664"/>
            <a:ext cx="2076209" cy="338554"/>
          </a:xfrm>
          <a:prstGeom prst="rect">
            <a:avLst/>
          </a:prstGeom>
          <a:noFill/>
        </p:spPr>
        <p:txBody>
          <a:bodyPr wrap="none" rtlCol="0">
            <a:spAutoFit/>
          </a:bodyPr>
          <a:lstStyle/>
          <a:p>
            <a:r>
              <a:rPr lang="da-DK" sz="1600" dirty="0" smtClean="0">
                <a:solidFill>
                  <a:srgbClr val="3E5052"/>
                </a:solidFill>
              </a:rPr>
              <a:t>Produktbeskrivelse</a:t>
            </a:r>
            <a:endParaRPr lang="da-DK" sz="1600" dirty="0">
              <a:solidFill>
                <a:srgbClr val="3E5052"/>
              </a:solidFill>
            </a:endParaRPr>
          </a:p>
        </p:txBody>
      </p:sp>
      <p:cxnSp>
        <p:nvCxnSpPr>
          <p:cNvPr id="29" name="Lige forbindelse 28"/>
          <p:cNvCxnSpPr/>
          <p:nvPr/>
        </p:nvCxnSpPr>
        <p:spPr bwMode="auto">
          <a:xfrm>
            <a:off x="3603173" y="4293096"/>
            <a:ext cx="0" cy="2448272"/>
          </a:xfrm>
          <a:prstGeom prst="line">
            <a:avLst/>
          </a:prstGeom>
          <a:solidFill>
            <a:schemeClr val="accent1"/>
          </a:solidFill>
          <a:ln w="6350" cap="flat" cmpd="sng" algn="ctr">
            <a:solidFill>
              <a:srgbClr val="3E5052"/>
            </a:solidFill>
            <a:prstDash val="solid"/>
            <a:round/>
            <a:headEnd type="none" w="med" len="med"/>
            <a:tailEnd type="none" w="med" len="med"/>
          </a:ln>
          <a:effectLst/>
        </p:spPr>
      </p:cxnSp>
      <p:sp>
        <p:nvSpPr>
          <p:cNvPr id="5" name="Tekstboks 4"/>
          <p:cNvSpPr txBox="1"/>
          <p:nvPr/>
        </p:nvSpPr>
        <p:spPr>
          <a:xfrm>
            <a:off x="284504" y="899135"/>
            <a:ext cx="4253232" cy="2169825"/>
          </a:xfrm>
          <a:prstGeom prst="rect">
            <a:avLst/>
          </a:prstGeom>
          <a:noFill/>
        </p:spPr>
        <p:txBody>
          <a:bodyPr wrap="square" rtlCol="0">
            <a:spAutoFit/>
          </a:bodyPr>
          <a:lstStyle/>
          <a:p>
            <a:r>
              <a:rPr lang="da-DK" sz="900" b="0" dirty="0">
                <a:solidFill>
                  <a:srgbClr val="2F2F2F"/>
                </a:solidFill>
              </a:rPr>
              <a:t>Dynamisk </a:t>
            </a:r>
            <a:r>
              <a:rPr lang="da-DK" sz="900" b="0" dirty="0" smtClean="0">
                <a:solidFill>
                  <a:srgbClr val="2F2F2F"/>
                </a:solidFill>
              </a:rPr>
              <a:t>Strategi er </a:t>
            </a:r>
            <a:r>
              <a:rPr lang="da-DK" sz="900" b="0" dirty="0">
                <a:solidFill>
                  <a:srgbClr val="2F2F2F"/>
                </a:solidFill>
              </a:rPr>
              <a:t>din </a:t>
            </a:r>
            <a:r>
              <a:rPr lang="da-DK" sz="900" b="0" dirty="0" smtClean="0">
                <a:solidFill>
                  <a:srgbClr val="2F2F2F"/>
                </a:solidFill>
              </a:rPr>
              <a:t>intensive </a:t>
            </a:r>
            <a:r>
              <a:rPr lang="da-DK" sz="900" b="0" dirty="0">
                <a:solidFill>
                  <a:srgbClr val="2F2F2F"/>
                </a:solidFill>
              </a:rPr>
              <a:t>kortlægning af </a:t>
            </a:r>
            <a:r>
              <a:rPr lang="da-DK" sz="900" b="0" dirty="0" smtClean="0">
                <a:solidFill>
                  <a:srgbClr val="2F2F2F"/>
                </a:solidFill>
              </a:rPr>
              <a:t>virksomhedens strategi</a:t>
            </a:r>
            <a:r>
              <a:rPr lang="da-DK" sz="900" b="0" dirty="0">
                <a:solidFill>
                  <a:srgbClr val="2F2F2F"/>
                </a:solidFill>
              </a:rPr>
              <a:t>, præsenteret i et visuelt overblik </a:t>
            </a:r>
            <a:r>
              <a:rPr lang="da-DK" sz="900" b="0" dirty="0" smtClean="0">
                <a:solidFill>
                  <a:srgbClr val="2F2F2F"/>
                </a:solidFill>
              </a:rPr>
              <a:t>og med konkrete </a:t>
            </a:r>
            <a:r>
              <a:rPr lang="da-DK" sz="900" b="0" dirty="0">
                <a:solidFill>
                  <a:srgbClr val="2F2F2F"/>
                </a:solidFill>
              </a:rPr>
              <a:t>handlingsplaner.</a:t>
            </a:r>
          </a:p>
          <a:p>
            <a:r>
              <a:rPr lang="da-DK" sz="900" b="0" dirty="0">
                <a:solidFill>
                  <a:srgbClr val="2F2F2F"/>
                </a:solidFill>
              </a:rPr>
              <a:t> </a:t>
            </a:r>
          </a:p>
          <a:p>
            <a:r>
              <a:rPr lang="da-DK" sz="900" b="0" dirty="0" smtClean="0">
                <a:solidFill>
                  <a:srgbClr val="2F2F2F"/>
                </a:solidFill>
              </a:rPr>
              <a:t>Udover </a:t>
            </a:r>
            <a:r>
              <a:rPr lang="da-DK" sz="900" b="0" dirty="0">
                <a:solidFill>
                  <a:srgbClr val="2F2F2F"/>
                </a:solidFill>
              </a:rPr>
              <a:t>en personlig og </a:t>
            </a:r>
            <a:r>
              <a:rPr lang="da-DK" sz="900" b="0" dirty="0" smtClean="0">
                <a:solidFill>
                  <a:srgbClr val="2F2F2F"/>
                </a:solidFill>
              </a:rPr>
              <a:t>organisatorisk </a:t>
            </a:r>
            <a:r>
              <a:rPr lang="da-DK" sz="900" b="0" dirty="0">
                <a:solidFill>
                  <a:srgbClr val="2F2F2F"/>
                </a:solidFill>
              </a:rPr>
              <a:t>strategisk </a:t>
            </a:r>
            <a:r>
              <a:rPr lang="da-DK" sz="900" b="0" dirty="0" smtClean="0">
                <a:solidFill>
                  <a:srgbClr val="2F2F2F"/>
                </a:solidFill>
              </a:rPr>
              <a:t>afklaring </a:t>
            </a:r>
            <a:r>
              <a:rPr lang="da-DK" sz="900" b="0" dirty="0">
                <a:solidFill>
                  <a:srgbClr val="2F2F2F"/>
                </a:solidFill>
              </a:rPr>
              <a:t>får du </a:t>
            </a:r>
            <a:r>
              <a:rPr lang="da-DK" sz="900" b="0" dirty="0" smtClean="0">
                <a:solidFill>
                  <a:srgbClr val="2F2F2F"/>
                </a:solidFill>
              </a:rPr>
              <a:t>også </a:t>
            </a:r>
            <a:r>
              <a:rPr lang="da-DK" sz="900" b="0" dirty="0">
                <a:solidFill>
                  <a:srgbClr val="2F2F2F"/>
                </a:solidFill>
              </a:rPr>
              <a:t>et effektivt </a:t>
            </a:r>
            <a:r>
              <a:rPr lang="da-DK" sz="900" b="0" dirty="0" smtClean="0">
                <a:solidFill>
                  <a:srgbClr val="2F2F2F"/>
                </a:solidFill>
              </a:rPr>
              <a:t>kommunikationsværktøj,  </a:t>
            </a:r>
            <a:r>
              <a:rPr lang="da-DK" sz="900" b="0" dirty="0">
                <a:solidFill>
                  <a:srgbClr val="2F2F2F"/>
                </a:solidFill>
              </a:rPr>
              <a:t>som hjælper med at gøre tanker til handling. </a:t>
            </a:r>
          </a:p>
          <a:p>
            <a:r>
              <a:rPr lang="da-DK" sz="900" b="0" dirty="0">
                <a:solidFill>
                  <a:srgbClr val="2F2F2F"/>
                </a:solidFill>
              </a:rPr>
              <a:t> </a:t>
            </a:r>
          </a:p>
          <a:p>
            <a:r>
              <a:rPr lang="da-DK" sz="900" b="0" dirty="0">
                <a:solidFill>
                  <a:srgbClr val="2F2F2F"/>
                </a:solidFill>
              </a:rPr>
              <a:t>Strategien synliggør det realistiske strategiske </a:t>
            </a:r>
            <a:r>
              <a:rPr lang="da-DK" sz="900" b="0" dirty="0" smtClean="0">
                <a:solidFill>
                  <a:srgbClr val="2F2F2F"/>
                </a:solidFill>
              </a:rPr>
              <a:t>mål, </a:t>
            </a:r>
            <a:r>
              <a:rPr lang="da-DK" sz="900" b="0" dirty="0">
                <a:solidFill>
                  <a:srgbClr val="2F2F2F"/>
                </a:solidFill>
              </a:rPr>
              <a:t>som bedriften stræber efter at indfri i </a:t>
            </a:r>
            <a:r>
              <a:rPr lang="da-DK" sz="900" b="0" dirty="0" smtClean="0">
                <a:solidFill>
                  <a:srgbClr val="2F2F2F"/>
                </a:solidFill>
              </a:rPr>
              <a:t>løbet af </a:t>
            </a:r>
            <a:r>
              <a:rPr lang="da-DK" sz="900" b="0" dirty="0">
                <a:solidFill>
                  <a:srgbClr val="2F2F2F"/>
                </a:solidFill>
              </a:rPr>
              <a:t>et til to år</a:t>
            </a:r>
            <a:r>
              <a:rPr lang="da-DK" sz="900" b="0" dirty="0" smtClean="0">
                <a:solidFill>
                  <a:srgbClr val="2F2F2F"/>
                </a:solidFill>
              </a:rPr>
              <a:t>.  De handlinger, </a:t>
            </a:r>
            <a:r>
              <a:rPr lang="da-DK" sz="900" b="0" dirty="0">
                <a:solidFill>
                  <a:srgbClr val="2F2F2F"/>
                </a:solidFill>
              </a:rPr>
              <a:t>der skal til for at indfri målet, er beskrevet med meget konkrete handlingsplaner.</a:t>
            </a:r>
          </a:p>
          <a:p>
            <a:r>
              <a:rPr lang="da-DK" sz="900" b="0" dirty="0">
                <a:solidFill>
                  <a:srgbClr val="2F2F2F"/>
                </a:solidFill>
              </a:rPr>
              <a:t> </a:t>
            </a:r>
          </a:p>
          <a:p>
            <a:r>
              <a:rPr lang="da-DK" sz="900" b="0" dirty="0">
                <a:solidFill>
                  <a:srgbClr val="2F2F2F"/>
                </a:solidFill>
              </a:rPr>
              <a:t>Den Dynamiske Strategi udbygges i takt med at nye tiltag </a:t>
            </a:r>
            <a:r>
              <a:rPr lang="da-DK" sz="900" b="0" dirty="0" smtClean="0">
                <a:solidFill>
                  <a:srgbClr val="2F2F2F"/>
                </a:solidFill>
              </a:rPr>
              <a:t>kræves,  når </a:t>
            </a:r>
            <a:r>
              <a:rPr lang="da-DK" sz="900" b="0" dirty="0">
                <a:solidFill>
                  <a:srgbClr val="2F2F2F"/>
                </a:solidFill>
              </a:rPr>
              <a:t>du får ny </a:t>
            </a:r>
            <a:r>
              <a:rPr lang="da-DK" sz="900" b="0" dirty="0" smtClean="0">
                <a:solidFill>
                  <a:srgbClr val="2F2F2F"/>
                </a:solidFill>
              </a:rPr>
              <a:t>viden, nye muligheder eller nye udfordringer.</a:t>
            </a:r>
            <a:endParaRPr lang="da-DK" sz="900" b="0" dirty="0">
              <a:solidFill>
                <a:srgbClr val="2F2F2F"/>
              </a:solidFill>
            </a:endParaRPr>
          </a:p>
          <a:p>
            <a:r>
              <a:rPr lang="da-DK" sz="900" b="0" dirty="0">
                <a:solidFill>
                  <a:srgbClr val="2F2F2F"/>
                </a:solidFill>
              </a:rPr>
              <a:t> </a:t>
            </a:r>
          </a:p>
          <a:p>
            <a:r>
              <a:rPr lang="da-DK" sz="900" b="0" dirty="0">
                <a:solidFill>
                  <a:srgbClr val="2F2F2F"/>
                </a:solidFill>
              </a:rPr>
              <a:t>Strategien er udarbejdet  </a:t>
            </a:r>
            <a:r>
              <a:rPr lang="da-DK" sz="900" b="0" dirty="0" smtClean="0">
                <a:solidFill>
                  <a:srgbClr val="2F2F2F"/>
                </a:solidFill>
              </a:rPr>
              <a:t>i samarbejde med :</a:t>
            </a:r>
            <a:endParaRPr lang="da-DK" sz="900" b="0" dirty="0">
              <a:solidFill>
                <a:srgbClr val="2F2F2F"/>
              </a:solidFill>
            </a:endParaRPr>
          </a:p>
          <a:p>
            <a:r>
              <a:rPr lang="da-DK" sz="900" b="0" dirty="0">
                <a:solidFill>
                  <a:srgbClr val="2F2F2F"/>
                </a:solidFill>
              </a:rPr>
              <a:t> </a:t>
            </a:r>
            <a:endParaRPr lang="da-DK" sz="900" b="0" dirty="0">
              <a:solidFill>
                <a:srgbClr val="FF0000"/>
              </a:solidFill>
            </a:endParaRPr>
          </a:p>
        </p:txBody>
      </p:sp>
      <p:pic>
        <p:nvPicPr>
          <p:cNvPr id="8" name="Billed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467" y="3228878"/>
            <a:ext cx="3354519" cy="360040"/>
          </a:xfrm>
          <a:prstGeom prst="rect">
            <a:avLst/>
          </a:prstGeom>
        </p:spPr>
      </p:pic>
      <p:sp>
        <p:nvSpPr>
          <p:cNvPr id="14" name="Rektangel 13"/>
          <p:cNvSpPr/>
          <p:nvPr/>
        </p:nvSpPr>
        <p:spPr bwMode="auto">
          <a:xfrm>
            <a:off x="234504" y="4277501"/>
            <a:ext cx="4464496" cy="386432"/>
          </a:xfrm>
          <a:prstGeom prst="rect">
            <a:avLst/>
          </a:prstGeom>
          <a:solidFill>
            <a:srgbClr val="C8C7B2">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a-DK" smtClean="0">
              <a:solidFill>
                <a:srgbClr val="2F2F2F"/>
              </a:solidFill>
            </a:endParaRPr>
          </a:p>
        </p:txBody>
      </p:sp>
      <p:sp>
        <p:nvSpPr>
          <p:cNvPr id="15" name="Rektangel 14"/>
          <p:cNvSpPr/>
          <p:nvPr/>
        </p:nvSpPr>
        <p:spPr bwMode="auto">
          <a:xfrm>
            <a:off x="234504" y="4738792"/>
            <a:ext cx="4464496" cy="2002576"/>
          </a:xfrm>
          <a:prstGeom prst="rect">
            <a:avLst/>
          </a:prstGeom>
          <a:solidFill>
            <a:srgbClr val="C8C7B2">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a-DK" sz="1100" dirty="0" smtClean="0">
                <a:solidFill>
                  <a:srgbClr val="2F2F2F"/>
                </a:solidFill>
              </a:rPr>
              <a:t>           </a:t>
            </a:r>
            <a:endParaRPr lang="da-DK" sz="1100" dirty="0">
              <a:solidFill>
                <a:srgbClr val="2F2F2F"/>
              </a:solidFill>
            </a:endParaRPr>
          </a:p>
          <a:p>
            <a:endParaRPr lang="da-DK" sz="1100" dirty="0" smtClean="0">
              <a:solidFill>
                <a:srgbClr val="2F2F2F"/>
              </a:solidFill>
            </a:endParaRPr>
          </a:p>
        </p:txBody>
      </p:sp>
      <p:sp>
        <p:nvSpPr>
          <p:cNvPr id="16" name="Tekstboks 15"/>
          <p:cNvSpPr txBox="1"/>
          <p:nvPr/>
        </p:nvSpPr>
        <p:spPr>
          <a:xfrm>
            <a:off x="166773" y="3845453"/>
            <a:ext cx="934871" cy="338554"/>
          </a:xfrm>
          <a:prstGeom prst="rect">
            <a:avLst/>
          </a:prstGeom>
          <a:noFill/>
        </p:spPr>
        <p:txBody>
          <a:bodyPr wrap="none" rtlCol="0">
            <a:spAutoFit/>
          </a:bodyPr>
          <a:lstStyle/>
          <a:p>
            <a:r>
              <a:rPr lang="da-DK" sz="1600" dirty="0" smtClean="0">
                <a:solidFill>
                  <a:srgbClr val="3E5052"/>
                </a:solidFill>
              </a:rPr>
              <a:t>Logbog</a:t>
            </a:r>
            <a:endParaRPr lang="da-DK" sz="1600" dirty="0">
              <a:solidFill>
                <a:srgbClr val="3E5052"/>
              </a:solidFill>
            </a:endParaRPr>
          </a:p>
        </p:txBody>
      </p:sp>
      <p:sp>
        <p:nvSpPr>
          <p:cNvPr id="17" name="Tekstboks 16"/>
          <p:cNvSpPr txBox="1"/>
          <p:nvPr/>
        </p:nvSpPr>
        <p:spPr>
          <a:xfrm>
            <a:off x="225010" y="4339912"/>
            <a:ext cx="5400600" cy="261610"/>
          </a:xfrm>
          <a:prstGeom prst="rect">
            <a:avLst/>
          </a:prstGeom>
          <a:noFill/>
        </p:spPr>
        <p:txBody>
          <a:bodyPr wrap="square" rtlCol="0">
            <a:spAutoFit/>
          </a:bodyPr>
          <a:lstStyle/>
          <a:p>
            <a:r>
              <a:rPr lang="da-DK" sz="1100" dirty="0" smtClean="0"/>
              <a:t>Aktivitet	                                      Møde aftalt        Møde afholdt</a:t>
            </a:r>
            <a:endParaRPr lang="da-DK" sz="1100" dirty="0"/>
          </a:p>
        </p:txBody>
      </p:sp>
      <p:sp>
        <p:nvSpPr>
          <p:cNvPr id="18" name="Rektangel 17"/>
          <p:cNvSpPr/>
          <p:nvPr/>
        </p:nvSpPr>
        <p:spPr bwMode="auto">
          <a:xfrm>
            <a:off x="5169024" y="445824"/>
            <a:ext cx="4464496" cy="6151528"/>
          </a:xfrm>
          <a:prstGeom prst="rect">
            <a:avLst/>
          </a:prstGeom>
          <a:solidFill>
            <a:srgbClr val="C8C7B2">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a-DK" dirty="0" smtClean="0">
              <a:solidFill>
                <a:srgbClr val="2F2F2F"/>
              </a:solidFill>
            </a:endParaRPr>
          </a:p>
        </p:txBody>
      </p:sp>
      <p:sp>
        <p:nvSpPr>
          <p:cNvPr id="19" name="Tekstboks 18"/>
          <p:cNvSpPr txBox="1"/>
          <p:nvPr/>
        </p:nvSpPr>
        <p:spPr>
          <a:xfrm>
            <a:off x="5224249" y="858192"/>
            <a:ext cx="4409271" cy="830997"/>
          </a:xfrm>
          <a:prstGeom prst="rect">
            <a:avLst/>
          </a:prstGeom>
          <a:noFill/>
        </p:spPr>
        <p:txBody>
          <a:bodyPr wrap="square" rtlCol="0">
            <a:spAutoFit/>
          </a:bodyPr>
          <a:lstStyle/>
          <a:p>
            <a:endParaRPr lang="da-DK" sz="1200" b="0" dirty="0">
              <a:solidFill>
                <a:srgbClr val="3E5052"/>
              </a:solidFill>
            </a:endParaRPr>
          </a:p>
          <a:p>
            <a:pPr marL="171450" indent="-171450">
              <a:buFontTx/>
              <a:buChar char="-"/>
            </a:pPr>
            <a:endParaRPr lang="da-DK" sz="1200" dirty="0" smtClean="0">
              <a:solidFill>
                <a:srgbClr val="3E5052"/>
              </a:solidFill>
            </a:endParaRPr>
          </a:p>
          <a:p>
            <a:pPr marL="171450" indent="-171450">
              <a:buFontTx/>
              <a:buChar char="-"/>
            </a:pPr>
            <a:endParaRPr lang="da-DK" sz="1200" dirty="0">
              <a:solidFill>
                <a:srgbClr val="3E5052"/>
              </a:solidFill>
            </a:endParaRPr>
          </a:p>
          <a:p>
            <a:endParaRPr lang="da-DK" sz="1200" dirty="0">
              <a:solidFill>
                <a:srgbClr val="3E5052"/>
              </a:solidFill>
            </a:endParaRPr>
          </a:p>
        </p:txBody>
      </p:sp>
      <p:cxnSp>
        <p:nvCxnSpPr>
          <p:cNvPr id="22" name="Lige forbindelse 21"/>
          <p:cNvCxnSpPr>
            <a:stCxn id="14" idx="0"/>
            <a:endCxn id="15" idx="2"/>
          </p:cNvCxnSpPr>
          <p:nvPr/>
        </p:nvCxnSpPr>
        <p:spPr bwMode="auto">
          <a:xfrm>
            <a:off x="2466752" y="4277501"/>
            <a:ext cx="0" cy="2463867"/>
          </a:xfrm>
          <a:prstGeom prst="line">
            <a:avLst/>
          </a:prstGeom>
          <a:solidFill>
            <a:schemeClr val="accent1"/>
          </a:solidFill>
          <a:ln w="6350" cap="flat" cmpd="sng" algn="ctr">
            <a:solidFill>
              <a:srgbClr val="3E5052"/>
            </a:solidFill>
            <a:prstDash val="solid"/>
            <a:round/>
            <a:headEnd type="none" w="med" len="med"/>
            <a:tailEnd type="none" w="med" len="med"/>
          </a:ln>
          <a:effectLst/>
        </p:spPr>
      </p:cxnSp>
    </p:spTree>
    <p:extLst>
      <p:ext uri="{BB962C8B-B14F-4D97-AF65-F5344CB8AC3E}">
        <p14:creationId xmlns:p14="http://schemas.microsoft.com/office/powerpoint/2010/main" val="145624426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Tekstboks 59"/>
          <p:cNvSpPr txBox="1"/>
          <p:nvPr/>
        </p:nvSpPr>
        <p:spPr>
          <a:xfrm>
            <a:off x="1878445" y="225159"/>
            <a:ext cx="6357937" cy="892552"/>
          </a:xfrm>
          <a:prstGeom prst="rect">
            <a:avLst/>
          </a:prstGeom>
          <a:noFill/>
        </p:spPr>
        <p:txBody>
          <a:bodyPr>
            <a:spAutoFit/>
          </a:bodyPr>
          <a:lstStyle/>
          <a:p>
            <a:pPr algn="ctr">
              <a:defRPr/>
            </a:pPr>
            <a:r>
              <a:rPr lang="da-DK" sz="3200" dirty="0" smtClean="0">
                <a:solidFill>
                  <a:srgbClr val="4B4B4B"/>
                </a:solidFill>
                <a:cs typeface="+mn-cs"/>
              </a:rPr>
              <a:t>Virksomhedsbeskrivelse</a:t>
            </a:r>
            <a:endParaRPr lang="da-DK" sz="3200" dirty="0">
              <a:solidFill>
                <a:srgbClr val="4B4B4B"/>
              </a:solidFill>
              <a:cs typeface="+mn-cs"/>
            </a:endParaRPr>
          </a:p>
          <a:p>
            <a:pPr algn="ctr">
              <a:defRPr/>
            </a:pPr>
            <a:r>
              <a:rPr lang="da-DK" sz="2000" dirty="0">
                <a:solidFill>
                  <a:srgbClr val="3E5052"/>
                </a:solidFill>
                <a:cs typeface="+mn-cs"/>
              </a:rPr>
              <a:t>- </a:t>
            </a:r>
            <a:r>
              <a:rPr lang="da-DK" sz="2000" dirty="0" smtClean="0">
                <a:solidFill>
                  <a:srgbClr val="3E5052"/>
                </a:solidFill>
                <a:cs typeface="+mn-cs"/>
              </a:rPr>
              <a:t>Oversigt </a:t>
            </a:r>
            <a:r>
              <a:rPr lang="da-DK" sz="2000" dirty="0">
                <a:solidFill>
                  <a:srgbClr val="3E5052"/>
                </a:solidFill>
                <a:cs typeface="+mn-cs"/>
              </a:rPr>
              <a:t>over </a:t>
            </a:r>
            <a:r>
              <a:rPr lang="da-DK" sz="2000" dirty="0" smtClean="0">
                <a:solidFill>
                  <a:srgbClr val="3E5052"/>
                </a:solidFill>
                <a:cs typeface="+mn-cs"/>
              </a:rPr>
              <a:t>virksomheden</a:t>
            </a:r>
            <a:endParaRPr lang="da-DK" sz="2000" dirty="0">
              <a:solidFill>
                <a:srgbClr val="3E5052"/>
              </a:solidFill>
              <a:cs typeface="+mn-cs"/>
            </a:endParaRPr>
          </a:p>
        </p:txBody>
      </p:sp>
      <p:sp>
        <p:nvSpPr>
          <p:cNvPr id="64" name="Tekstboks 63"/>
          <p:cNvSpPr txBox="1"/>
          <p:nvPr/>
        </p:nvSpPr>
        <p:spPr>
          <a:xfrm>
            <a:off x="2457507" y="5949280"/>
            <a:ext cx="1847421" cy="153888"/>
          </a:xfrm>
          <a:prstGeom prst="rect">
            <a:avLst/>
          </a:prstGeom>
          <a:noFill/>
        </p:spPr>
        <p:txBody>
          <a:bodyPr vert="horz" wrap="square" rtlCol="0">
            <a:spAutoFit/>
          </a:bodyPr>
          <a:lstStyle/>
          <a:p>
            <a:pPr algn="ctr"/>
            <a:r>
              <a:rPr lang="da-DK" sz="400" dirty="0" smtClean="0"/>
              <a:t>Foto: Jens Tønnesen, LandbrugsMedierne</a:t>
            </a:r>
            <a:endParaRPr lang="da-DK" sz="400" dirty="0"/>
          </a:p>
        </p:txBody>
      </p:sp>
      <p:pic>
        <p:nvPicPr>
          <p:cNvPr id="61" name="Billed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778" y="6237313"/>
            <a:ext cx="838200" cy="405610"/>
          </a:xfrm>
          <a:prstGeom prst="rect">
            <a:avLst/>
          </a:prstGeom>
        </p:spPr>
      </p:pic>
      <p:sp>
        <p:nvSpPr>
          <p:cNvPr id="58" name="Tekstboks 57"/>
          <p:cNvSpPr txBox="1"/>
          <p:nvPr/>
        </p:nvSpPr>
        <p:spPr>
          <a:xfrm>
            <a:off x="261821" y="6237315"/>
            <a:ext cx="1080119" cy="430887"/>
          </a:xfrm>
          <a:prstGeom prst="rect">
            <a:avLst/>
          </a:prstGeom>
          <a:solidFill>
            <a:schemeClr val="bg1"/>
          </a:solidFill>
        </p:spPr>
        <p:txBody>
          <a:bodyPr wrap="square" rtlCol="0">
            <a:spAutoFit/>
          </a:bodyPr>
          <a:lstStyle/>
          <a:p>
            <a:endParaRPr lang="da-DK" sz="1100" dirty="0"/>
          </a:p>
          <a:p>
            <a:endParaRPr lang="da-DK" sz="1100" dirty="0"/>
          </a:p>
        </p:txBody>
      </p:sp>
      <p:pic>
        <p:nvPicPr>
          <p:cNvPr id="62" name="Picture 3" descr="Q:\DLBR_Visuel_Design\Logoer\DLBR Partner\JPG\DLBR_Partner_CMY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826" y="6306113"/>
            <a:ext cx="1110918" cy="333602"/>
          </a:xfrm>
          <a:prstGeom prst="rect">
            <a:avLst/>
          </a:prstGeom>
          <a:noFill/>
          <a:extLst>
            <a:ext uri="{909E8E84-426E-40DD-AFC4-6F175D3DCCD1}">
              <a14:hiddenFill xmlns:a14="http://schemas.microsoft.com/office/drawing/2010/main">
                <a:solidFill>
                  <a:srgbClr val="FFFFFF"/>
                </a:solidFill>
              </a14:hiddenFill>
            </a:ext>
          </a:extLst>
        </p:spPr>
      </p:pic>
      <p:sp>
        <p:nvSpPr>
          <p:cNvPr id="52" name="Rektangel 51"/>
          <p:cNvSpPr/>
          <p:nvPr/>
        </p:nvSpPr>
        <p:spPr bwMode="auto">
          <a:xfrm>
            <a:off x="8697419" y="6276464"/>
            <a:ext cx="792089" cy="366461"/>
          </a:xfrm>
          <a:prstGeom prst="rect">
            <a:avLst/>
          </a:prstGeom>
          <a:solidFill>
            <a:srgbClr val="3E505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a-DK" sz="900" b="1" i="0" u="none" strike="noStrike" cap="none" normalizeH="0" baseline="0" dirty="0" smtClean="0">
                <a:ln>
                  <a:noFill/>
                </a:ln>
                <a:solidFill>
                  <a:schemeClr val="bg1"/>
                </a:solidFill>
                <a:effectLst/>
                <a:latin typeface="Arial" charset="0"/>
              </a:rPr>
              <a:t>Indsæt eget logo</a:t>
            </a:r>
          </a:p>
        </p:txBody>
      </p:sp>
      <p:grpSp>
        <p:nvGrpSpPr>
          <p:cNvPr id="48" name="Gruppe 47"/>
          <p:cNvGrpSpPr/>
          <p:nvPr/>
        </p:nvGrpSpPr>
        <p:grpSpPr>
          <a:xfrm>
            <a:off x="700955" y="1257561"/>
            <a:ext cx="8500517" cy="4619711"/>
            <a:chOff x="523842" y="711522"/>
            <a:chExt cx="8500517" cy="4619711"/>
          </a:xfrm>
        </p:grpSpPr>
        <p:sp>
          <p:nvSpPr>
            <p:cNvPr id="49" name="AutoShape 40"/>
            <p:cNvSpPr>
              <a:spLocks noChangeArrowheads="1"/>
            </p:cNvSpPr>
            <p:nvPr/>
          </p:nvSpPr>
          <p:spPr bwMode="auto">
            <a:xfrm>
              <a:off x="523842" y="1206334"/>
              <a:ext cx="1260000" cy="360000"/>
            </a:xfrm>
            <a:prstGeom prst="roundRect">
              <a:avLst/>
            </a:prstGeom>
            <a:solidFill>
              <a:srgbClr val="92C83E"/>
            </a:solidFill>
            <a:ln>
              <a:noFill/>
              <a:headEnd/>
              <a:tailEnd/>
            </a:ln>
            <a:effectLst>
              <a:innerShdw blurRad="63500" dist="50800" dir="27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da-DK" sz="700" dirty="0">
                  <a:solidFill>
                    <a:schemeClr val="tx1"/>
                  </a:solidFill>
                </a:rPr>
                <a:t>Udfyldes</a:t>
              </a:r>
            </a:p>
          </p:txBody>
        </p:sp>
        <p:sp>
          <p:nvSpPr>
            <p:cNvPr id="50" name="AutoShape 40"/>
            <p:cNvSpPr>
              <a:spLocks noChangeArrowheads="1"/>
            </p:cNvSpPr>
            <p:nvPr/>
          </p:nvSpPr>
          <p:spPr bwMode="auto">
            <a:xfrm>
              <a:off x="523842" y="1673842"/>
              <a:ext cx="1260000" cy="360000"/>
            </a:xfrm>
            <a:prstGeom prst="roundRect">
              <a:avLst/>
            </a:prstGeom>
            <a:solidFill>
              <a:srgbClr val="92C83E"/>
            </a:solidFill>
            <a:ln>
              <a:noFill/>
              <a:headEnd/>
              <a:tailEnd/>
            </a:ln>
            <a:effectLst>
              <a:innerShdw blurRad="63500" dist="50800" dir="27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da-DK" sz="700" dirty="0">
                  <a:solidFill>
                    <a:schemeClr val="tx1"/>
                  </a:solidFill>
                </a:rPr>
                <a:t>Udfyldes</a:t>
              </a:r>
              <a:endParaRPr lang="da-DK" sz="700" dirty="0" smtClean="0">
                <a:solidFill>
                  <a:schemeClr val="tx1"/>
                </a:solidFill>
              </a:endParaRPr>
            </a:p>
          </p:txBody>
        </p:sp>
        <p:sp>
          <p:nvSpPr>
            <p:cNvPr id="51" name="AutoShape 40"/>
            <p:cNvSpPr>
              <a:spLocks noChangeArrowheads="1"/>
            </p:cNvSpPr>
            <p:nvPr/>
          </p:nvSpPr>
          <p:spPr bwMode="auto">
            <a:xfrm>
              <a:off x="2125496" y="1214446"/>
              <a:ext cx="1260000" cy="360000"/>
            </a:xfrm>
            <a:prstGeom prst="roundRect">
              <a:avLst/>
            </a:prstGeom>
            <a:solidFill>
              <a:srgbClr val="006838"/>
            </a:solidFill>
            <a:ln>
              <a:headEnd/>
              <a:tailEnd/>
            </a:ln>
            <a:effectLst>
              <a:innerShdw blurRad="63500" dist="50800" dir="27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da-DK" sz="700" dirty="0">
                  <a:solidFill>
                    <a:schemeClr val="bg1"/>
                  </a:solidFill>
                </a:rPr>
                <a:t>Udfyldes</a:t>
              </a:r>
              <a:endParaRPr lang="da-DK" sz="700" dirty="0" smtClean="0">
                <a:solidFill>
                  <a:schemeClr val="bg1"/>
                </a:solidFill>
              </a:endParaRPr>
            </a:p>
          </p:txBody>
        </p:sp>
        <p:sp>
          <p:nvSpPr>
            <p:cNvPr id="53" name="AutoShape 40"/>
            <p:cNvSpPr>
              <a:spLocks noChangeArrowheads="1"/>
            </p:cNvSpPr>
            <p:nvPr/>
          </p:nvSpPr>
          <p:spPr bwMode="auto">
            <a:xfrm>
              <a:off x="3695767" y="2643182"/>
              <a:ext cx="2121329" cy="1357322"/>
            </a:xfrm>
            <a:prstGeom prst="roundRect">
              <a:avLst/>
            </a:prstGeom>
            <a:solidFill>
              <a:srgbClr val="3E5052"/>
            </a:solidFill>
            <a:ln>
              <a:headEnd/>
              <a:tailEnd/>
            </a:ln>
            <a:effectLst>
              <a:innerShdw blurRad="63500" dist="50800" dir="27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tIns="72000" anchor="t"/>
            <a:lstStyle/>
            <a:p>
              <a:pPr algn="ctr">
                <a:defRPr/>
              </a:pPr>
              <a:endParaRPr lang="da-DK" sz="1000" dirty="0" smtClean="0">
                <a:solidFill>
                  <a:srgbClr val="F8F8F8"/>
                </a:solidFill>
              </a:endParaRPr>
            </a:p>
            <a:p>
              <a:pPr algn="ctr">
                <a:defRPr/>
              </a:pPr>
              <a:endParaRPr lang="da-DK" sz="1000" dirty="0">
                <a:solidFill>
                  <a:srgbClr val="F8F8F8"/>
                </a:solidFill>
              </a:endParaRPr>
            </a:p>
            <a:p>
              <a:pPr algn="ctr">
                <a:defRPr/>
              </a:pPr>
              <a:r>
                <a:rPr lang="da-DK" sz="1000" dirty="0" smtClean="0">
                  <a:solidFill>
                    <a:srgbClr val="F8F8F8"/>
                  </a:solidFill>
                </a:rPr>
                <a:t>Indsæt billede af virksomheden</a:t>
              </a:r>
              <a:endParaRPr lang="da-DK" sz="800" dirty="0" smtClean="0">
                <a:solidFill>
                  <a:srgbClr val="F8F8F8"/>
                </a:solidFill>
              </a:endParaRPr>
            </a:p>
            <a:p>
              <a:pPr algn="ctr">
                <a:defRPr/>
              </a:pPr>
              <a:endParaRPr lang="da-DK" sz="1050" dirty="0" smtClean="0">
                <a:solidFill>
                  <a:srgbClr val="F8F8F8"/>
                </a:solidFill>
              </a:endParaRPr>
            </a:p>
          </p:txBody>
        </p:sp>
        <p:sp>
          <p:nvSpPr>
            <p:cNvPr id="63" name="AutoShape 40"/>
            <p:cNvSpPr>
              <a:spLocks noChangeArrowheads="1"/>
            </p:cNvSpPr>
            <p:nvPr/>
          </p:nvSpPr>
          <p:spPr bwMode="auto">
            <a:xfrm>
              <a:off x="541703" y="2285992"/>
              <a:ext cx="1260000" cy="360000"/>
            </a:xfrm>
            <a:prstGeom prst="roundRect">
              <a:avLst/>
            </a:prstGeom>
            <a:solidFill>
              <a:srgbClr val="92C83E"/>
            </a:solidFill>
            <a:ln>
              <a:noFill/>
              <a:headEnd/>
              <a:tailEnd/>
            </a:ln>
            <a:effectLst>
              <a:innerShdw blurRad="63500" dist="50800" dir="27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da-DK" sz="700" dirty="0">
                  <a:solidFill>
                    <a:schemeClr val="tx1"/>
                  </a:solidFill>
                </a:rPr>
                <a:t>Udfyldes</a:t>
              </a:r>
            </a:p>
          </p:txBody>
        </p:sp>
        <p:sp>
          <p:nvSpPr>
            <p:cNvPr id="65" name="AutoShape 40"/>
            <p:cNvSpPr>
              <a:spLocks noChangeArrowheads="1"/>
            </p:cNvSpPr>
            <p:nvPr/>
          </p:nvSpPr>
          <p:spPr bwMode="auto">
            <a:xfrm>
              <a:off x="543790" y="2760586"/>
              <a:ext cx="1260000" cy="360000"/>
            </a:xfrm>
            <a:prstGeom prst="roundRect">
              <a:avLst/>
            </a:prstGeom>
            <a:solidFill>
              <a:srgbClr val="92C83E"/>
            </a:solidFill>
            <a:ln>
              <a:noFill/>
              <a:headEnd/>
              <a:tailEnd/>
            </a:ln>
            <a:effectLst>
              <a:innerShdw blurRad="63500" dist="50800" dir="27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da-DK" sz="700" dirty="0" smtClean="0">
                  <a:solidFill>
                    <a:schemeClr val="tx1"/>
                  </a:solidFill>
                </a:rPr>
                <a:t>Udfyldes</a:t>
              </a:r>
              <a:endParaRPr lang="da-DK" sz="700" dirty="0">
                <a:solidFill>
                  <a:schemeClr val="tx1"/>
                </a:solidFill>
              </a:endParaRPr>
            </a:p>
          </p:txBody>
        </p:sp>
        <p:sp>
          <p:nvSpPr>
            <p:cNvPr id="70" name="AutoShape 40"/>
            <p:cNvSpPr>
              <a:spLocks noChangeArrowheads="1"/>
            </p:cNvSpPr>
            <p:nvPr/>
          </p:nvSpPr>
          <p:spPr bwMode="auto">
            <a:xfrm>
              <a:off x="541704" y="3238413"/>
              <a:ext cx="1260000" cy="360000"/>
            </a:xfrm>
            <a:prstGeom prst="roundRect">
              <a:avLst/>
            </a:prstGeom>
            <a:solidFill>
              <a:srgbClr val="92C83E"/>
            </a:solidFill>
            <a:ln>
              <a:noFill/>
              <a:headEnd/>
              <a:tailEnd/>
            </a:ln>
            <a:effectLst>
              <a:innerShdw blurRad="63500" dist="50800" dir="27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da-DK" sz="700" dirty="0">
                  <a:solidFill>
                    <a:schemeClr val="tx1"/>
                  </a:solidFill>
                </a:rPr>
                <a:t>Udfyldes</a:t>
              </a:r>
            </a:p>
          </p:txBody>
        </p:sp>
        <p:sp>
          <p:nvSpPr>
            <p:cNvPr id="71" name="AutoShape 40"/>
            <p:cNvSpPr>
              <a:spLocks noChangeArrowheads="1"/>
            </p:cNvSpPr>
            <p:nvPr/>
          </p:nvSpPr>
          <p:spPr bwMode="auto">
            <a:xfrm>
              <a:off x="2119542" y="2754649"/>
              <a:ext cx="1260000" cy="360000"/>
            </a:xfrm>
            <a:prstGeom prst="roundRect">
              <a:avLst/>
            </a:prstGeom>
            <a:solidFill>
              <a:srgbClr val="006838"/>
            </a:solidFill>
            <a:ln>
              <a:headEnd/>
              <a:tailEnd/>
            </a:ln>
            <a:effectLst>
              <a:innerShdw blurRad="63500" dist="50800" dir="27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da-DK" sz="700" dirty="0">
                  <a:solidFill>
                    <a:schemeClr val="bg1"/>
                  </a:solidFill>
                </a:rPr>
                <a:t>Udfyldes</a:t>
              </a:r>
              <a:endParaRPr lang="da-DK" sz="700" dirty="0" smtClean="0">
                <a:solidFill>
                  <a:schemeClr val="bg1"/>
                </a:solidFill>
              </a:endParaRPr>
            </a:p>
          </p:txBody>
        </p:sp>
        <p:sp>
          <p:nvSpPr>
            <p:cNvPr id="72" name="AutoShape 40"/>
            <p:cNvSpPr>
              <a:spLocks noChangeArrowheads="1"/>
            </p:cNvSpPr>
            <p:nvPr/>
          </p:nvSpPr>
          <p:spPr bwMode="auto">
            <a:xfrm>
              <a:off x="549728" y="3857628"/>
              <a:ext cx="1260000" cy="360000"/>
            </a:xfrm>
            <a:prstGeom prst="roundRect">
              <a:avLst/>
            </a:prstGeom>
            <a:solidFill>
              <a:srgbClr val="92C83E"/>
            </a:solidFill>
            <a:ln>
              <a:noFill/>
              <a:headEnd/>
              <a:tailEnd/>
            </a:ln>
            <a:effectLst>
              <a:innerShdw blurRad="63500" dist="50800" dir="27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da-DK" sz="700" dirty="0">
                  <a:solidFill>
                    <a:schemeClr val="tx1"/>
                  </a:solidFill>
                </a:rPr>
                <a:t>Udfyldes</a:t>
              </a:r>
            </a:p>
          </p:txBody>
        </p:sp>
        <p:sp>
          <p:nvSpPr>
            <p:cNvPr id="74" name="AutoShape 40"/>
            <p:cNvSpPr>
              <a:spLocks noChangeArrowheads="1"/>
            </p:cNvSpPr>
            <p:nvPr/>
          </p:nvSpPr>
          <p:spPr bwMode="auto">
            <a:xfrm>
              <a:off x="549728" y="4500570"/>
              <a:ext cx="1260000" cy="360000"/>
            </a:xfrm>
            <a:prstGeom prst="roundRect">
              <a:avLst/>
            </a:prstGeom>
            <a:solidFill>
              <a:srgbClr val="92C83E"/>
            </a:solidFill>
            <a:ln>
              <a:noFill/>
              <a:headEnd/>
              <a:tailEnd/>
            </a:ln>
            <a:effectLst>
              <a:innerShdw blurRad="63500" dist="50800" dir="27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da-DK" sz="700" dirty="0">
                  <a:solidFill>
                    <a:schemeClr val="tx1"/>
                  </a:solidFill>
                </a:rPr>
                <a:t>Udfyldes</a:t>
              </a:r>
            </a:p>
          </p:txBody>
        </p:sp>
        <p:sp>
          <p:nvSpPr>
            <p:cNvPr id="76" name="AutoShape 40"/>
            <p:cNvSpPr>
              <a:spLocks noChangeArrowheads="1"/>
            </p:cNvSpPr>
            <p:nvPr/>
          </p:nvSpPr>
          <p:spPr bwMode="auto">
            <a:xfrm>
              <a:off x="2119543" y="3857628"/>
              <a:ext cx="1260000" cy="360000"/>
            </a:xfrm>
            <a:prstGeom prst="roundRect">
              <a:avLst/>
            </a:prstGeom>
            <a:solidFill>
              <a:srgbClr val="006838"/>
            </a:solidFill>
            <a:ln>
              <a:headEnd/>
              <a:tailEnd/>
            </a:ln>
            <a:effectLst>
              <a:innerShdw blurRad="63500" dist="50800" dir="27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da-DK" sz="700" dirty="0">
                  <a:solidFill>
                    <a:schemeClr val="bg1"/>
                  </a:solidFill>
                </a:rPr>
                <a:t>Udfyldes</a:t>
              </a:r>
            </a:p>
          </p:txBody>
        </p:sp>
        <p:sp>
          <p:nvSpPr>
            <p:cNvPr id="78" name="AutoShape 40"/>
            <p:cNvSpPr>
              <a:spLocks noChangeArrowheads="1"/>
            </p:cNvSpPr>
            <p:nvPr/>
          </p:nvSpPr>
          <p:spPr bwMode="auto">
            <a:xfrm>
              <a:off x="7810521" y="711522"/>
              <a:ext cx="1188001" cy="360000"/>
            </a:xfrm>
            <a:prstGeom prst="roundRect">
              <a:avLst/>
            </a:prstGeom>
            <a:solidFill>
              <a:srgbClr val="92C83E"/>
            </a:solidFill>
            <a:ln>
              <a:headEnd/>
              <a:tailEnd/>
            </a:ln>
            <a:effectLst>
              <a:innerShdw blurRad="63500" dist="50800" dir="27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da-DK" sz="700" dirty="0">
                  <a:solidFill>
                    <a:schemeClr val="tx1"/>
                  </a:solidFill>
                </a:rPr>
                <a:t>Udfyldes</a:t>
              </a:r>
            </a:p>
          </p:txBody>
        </p:sp>
        <p:sp>
          <p:nvSpPr>
            <p:cNvPr id="79" name="AutoShape 40"/>
            <p:cNvSpPr>
              <a:spLocks noChangeArrowheads="1"/>
            </p:cNvSpPr>
            <p:nvPr/>
          </p:nvSpPr>
          <p:spPr bwMode="auto">
            <a:xfrm>
              <a:off x="7810521" y="1177299"/>
              <a:ext cx="1188001" cy="360000"/>
            </a:xfrm>
            <a:prstGeom prst="roundRect">
              <a:avLst/>
            </a:prstGeom>
            <a:solidFill>
              <a:srgbClr val="92C83E"/>
            </a:solidFill>
            <a:ln>
              <a:headEnd/>
              <a:tailEnd/>
            </a:ln>
            <a:effectLst>
              <a:innerShdw blurRad="63500" dist="50800" dir="27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da-DK" sz="700" dirty="0">
                  <a:solidFill>
                    <a:schemeClr val="tx1"/>
                  </a:solidFill>
                </a:rPr>
                <a:t>Udfyldes</a:t>
              </a:r>
            </a:p>
          </p:txBody>
        </p:sp>
        <p:sp>
          <p:nvSpPr>
            <p:cNvPr id="80" name="AutoShape 40"/>
            <p:cNvSpPr>
              <a:spLocks noChangeArrowheads="1"/>
            </p:cNvSpPr>
            <p:nvPr/>
          </p:nvSpPr>
          <p:spPr bwMode="auto">
            <a:xfrm>
              <a:off x="7810521" y="1641645"/>
              <a:ext cx="1188001" cy="360000"/>
            </a:xfrm>
            <a:prstGeom prst="roundRect">
              <a:avLst/>
            </a:prstGeom>
            <a:solidFill>
              <a:srgbClr val="92C83E"/>
            </a:solidFill>
            <a:ln>
              <a:headEnd/>
              <a:tailEnd/>
            </a:ln>
            <a:effectLst>
              <a:innerShdw blurRad="63500" dist="50800" dir="27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da-DK" sz="700" dirty="0">
                  <a:solidFill>
                    <a:schemeClr val="tx1"/>
                  </a:solidFill>
                </a:rPr>
                <a:t>Udfyldes </a:t>
              </a:r>
            </a:p>
          </p:txBody>
        </p:sp>
        <p:sp>
          <p:nvSpPr>
            <p:cNvPr id="81" name="AutoShape 40"/>
            <p:cNvSpPr>
              <a:spLocks noChangeArrowheads="1"/>
            </p:cNvSpPr>
            <p:nvPr/>
          </p:nvSpPr>
          <p:spPr bwMode="auto">
            <a:xfrm>
              <a:off x="6167446" y="1211612"/>
              <a:ext cx="1260000" cy="360000"/>
            </a:xfrm>
            <a:prstGeom prst="roundRect">
              <a:avLst/>
            </a:prstGeom>
            <a:solidFill>
              <a:srgbClr val="006838"/>
            </a:solidFill>
            <a:ln>
              <a:headEnd/>
              <a:tailEnd/>
            </a:ln>
            <a:effectLst>
              <a:innerShdw blurRad="63500" dist="50800" dir="27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da-DK" sz="700" dirty="0" smtClean="0">
                  <a:solidFill>
                    <a:schemeClr val="bg1"/>
                  </a:solidFill>
                </a:rPr>
                <a:t>Udfyldes</a:t>
              </a:r>
              <a:endParaRPr lang="da-DK" sz="700" dirty="0">
                <a:solidFill>
                  <a:schemeClr val="bg1"/>
                </a:solidFill>
              </a:endParaRPr>
            </a:p>
          </p:txBody>
        </p:sp>
        <p:sp>
          <p:nvSpPr>
            <p:cNvPr id="82" name="AutoShape 40"/>
            <p:cNvSpPr>
              <a:spLocks noChangeArrowheads="1"/>
            </p:cNvSpPr>
            <p:nvPr/>
          </p:nvSpPr>
          <p:spPr bwMode="auto">
            <a:xfrm>
              <a:off x="6167446" y="3140438"/>
              <a:ext cx="1260000" cy="360000"/>
            </a:xfrm>
            <a:prstGeom prst="roundRect">
              <a:avLst/>
            </a:prstGeom>
            <a:solidFill>
              <a:srgbClr val="006838"/>
            </a:solidFill>
            <a:ln>
              <a:headEnd/>
              <a:tailEnd/>
            </a:ln>
            <a:effectLst>
              <a:innerShdw blurRad="63500" dist="50800" dir="27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da-DK" sz="700" dirty="0">
                  <a:solidFill>
                    <a:schemeClr val="bg1"/>
                  </a:solidFill>
                </a:rPr>
                <a:t>Udfyldes</a:t>
              </a:r>
            </a:p>
          </p:txBody>
        </p:sp>
        <p:sp>
          <p:nvSpPr>
            <p:cNvPr id="83" name="AutoShape 40"/>
            <p:cNvSpPr>
              <a:spLocks noChangeArrowheads="1"/>
            </p:cNvSpPr>
            <p:nvPr/>
          </p:nvSpPr>
          <p:spPr bwMode="auto">
            <a:xfrm>
              <a:off x="6167446" y="4500570"/>
              <a:ext cx="1260000" cy="360000"/>
            </a:xfrm>
            <a:prstGeom prst="roundRect">
              <a:avLst/>
            </a:prstGeom>
            <a:solidFill>
              <a:srgbClr val="006838"/>
            </a:solidFill>
            <a:ln>
              <a:headEnd/>
              <a:tailEnd/>
            </a:ln>
            <a:effectLst>
              <a:innerShdw blurRad="63500" dist="50800" dir="27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da-DK" sz="700" dirty="0">
                  <a:solidFill>
                    <a:schemeClr val="bg1"/>
                  </a:solidFill>
                </a:rPr>
                <a:t>Udfyldes.</a:t>
              </a:r>
            </a:p>
          </p:txBody>
        </p:sp>
        <p:sp>
          <p:nvSpPr>
            <p:cNvPr id="84" name="AutoShape 40"/>
            <p:cNvSpPr>
              <a:spLocks noChangeArrowheads="1"/>
            </p:cNvSpPr>
            <p:nvPr/>
          </p:nvSpPr>
          <p:spPr bwMode="auto">
            <a:xfrm>
              <a:off x="7810521" y="2350912"/>
              <a:ext cx="1188001" cy="360000"/>
            </a:xfrm>
            <a:prstGeom prst="roundRect">
              <a:avLst/>
            </a:prstGeom>
            <a:solidFill>
              <a:srgbClr val="92C83E"/>
            </a:solidFill>
            <a:ln>
              <a:headEnd/>
              <a:tailEnd/>
            </a:ln>
            <a:effectLst>
              <a:innerShdw blurRad="63500" dist="50800" dir="27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da-DK" sz="700" dirty="0">
                  <a:solidFill>
                    <a:schemeClr val="tx1"/>
                  </a:solidFill>
                </a:rPr>
                <a:t>Udfyldes</a:t>
              </a:r>
            </a:p>
          </p:txBody>
        </p:sp>
        <p:sp>
          <p:nvSpPr>
            <p:cNvPr id="85" name="AutoShape 40"/>
            <p:cNvSpPr>
              <a:spLocks noChangeArrowheads="1"/>
            </p:cNvSpPr>
            <p:nvPr/>
          </p:nvSpPr>
          <p:spPr bwMode="auto">
            <a:xfrm>
              <a:off x="7810521" y="2818474"/>
              <a:ext cx="1188001" cy="360000"/>
            </a:xfrm>
            <a:prstGeom prst="roundRect">
              <a:avLst/>
            </a:prstGeom>
            <a:solidFill>
              <a:srgbClr val="92C83E"/>
            </a:solidFill>
            <a:ln>
              <a:headEnd/>
              <a:tailEnd/>
            </a:ln>
            <a:effectLst>
              <a:innerShdw blurRad="63500" dist="50800" dir="27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da-DK" sz="700" dirty="0">
                  <a:solidFill>
                    <a:schemeClr val="tx1"/>
                  </a:solidFill>
                </a:rPr>
                <a:t>Udfyldes</a:t>
              </a:r>
              <a:endParaRPr lang="da-DK" sz="700" dirty="0" smtClean="0">
                <a:solidFill>
                  <a:schemeClr val="tx1"/>
                </a:solidFill>
              </a:endParaRPr>
            </a:p>
          </p:txBody>
        </p:sp>
        <p:sp>
          <p:nvSpPr>
            <p:cNvPr id="92" name="AutoShape 40"/>
            <p:cNvSpPr>
              <a:spLocks noChangeArrowheads="1"/>
            </p:cNvSpPr>
            <p:nvPr/>
          </p:nvSpPr>
          <p:spPr bwMode="auto">
            <a:xfrm>
              <a:off x="7828334" y="3307250"/>
              <a:ext cx="1188001" cy="360000"/>
            </a:xfrm>
            <a:prstGeom prst="roundRect">
              <a:avLst/>
            </a:prstGeom>
            <a:solidFill>
              <a:srgbClr val="92C83E"/>
            </a:solidFill>
            <a:ln>
              <a:headEnd/>
              <a:tailEnd/>
            </a:ln>
            <a:effectLst>
              <a:innerShdw blurRad="63500" dist="50800" dir="27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da-DK" sz="700" dirty="0">
                  <a:solidFill>
                    <a:schemeClr val="tx1"/>
                  </a:solidFill>
                </a:rPr>
                <a:t>Udfyldes</a:t>
              </a:r>
            </a:p>
          </p:txBody>
        </p:sp>
        <p:sp>
          <p:nvSpPr>
            <p:cNvPr id="93" name="AutoShape 40"/>
            <p:cNvSpPr>
              <a:spLocks noChangeArrowheads="1"/>
            </p:cNvSpPr>
            <p:nvPr/>
          </p:nvSpPr>
          <p:spPr bwMode="auto">
            <a:xfrm>
              <a:off x="7810521" y="4497760"/>
              <a:ext cx="1188001" cy="360000"/>
            </a:xfrm>
            <a:prstGeom prst="roundRect">
              <a:avLst/>
            </a:prstGeom>
            <a:solidFill>
              <a:srgbClr val="92C83E"/>
            </a:solidFill>
            <a:ln>
              <a:headEnd/>
              <a:tailEnd/>
            </a:ln>
            <a:effectLst>
              <a:innerShdw blurRad="63500" dist="50800" dir="27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da-DK" sz="700" dirty="0">
                  <a:solidFill>
                    <a:schemeClr val="tx1"/>
                  </a:solidFill>
                </a:rPr>
                <a:t>Udfyldes</a:t>
              </a:r>
            </a:p>
          </p:txBody>
        </p:sp>
        <p:sp>
          <p:nvSpPr>
            <p:cNvPr id="94" name="AutoShape 40"/>
            <p:cNvSpPr>
              <a:spLocks noChangeArrowheads="1"/>
            </p:cNvSpPr>
            <p:nvPr/>
          </p:nvSpPr>
          <p:spPr bwMode="auto">
            <a:xfrm>
              <a:off x="7810521" y="4971233"/>
              <a:ext cx="1188001" cy="360000"/>
            </a:xfrm>
            <a:prstGeom prst="roundRect">
              <a:avLst/>
            </a:prstGeom>
            <a:solidFill>
              <a:srgbClr val="92C83E"/>
            </a:solidFill>
            <a:ln>
              <a:headEnd/>
              <a:tailEnd/>
            </a:ln>
            <a:effectLst>
              <a:innerShdw blurRad="63500" dist="50800" dir="27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da-DK" sz="700" dirty="0" smtClean="0">
                  <a:solidFill>
                    <a:schemeClr val="tx1"/>
                  </a:solidFill>
                </a:rPr>
                <a:t>Udfyldes</a:t>
              </a:r>
            </a:p>
          </p:txBody>
        </p:sp>
        <p:cxnSp>
          <p:nvCxnSpPr>
            <p:cNvPr id="97" name="Lige forbindelse 96"/>
            <p:cNvCxnSpPr>
              <a:stCxn id="51" idx="3"/>
              <a:endCxn id="53" idx="0"/>
            </p:cNvCxnSpPr>
            <p:nvPr/>
          </p:nvCxnSpPr>
          <p:spPr>
            <a:xfrm>
              <a:off x="3385496" y="1394446"/>
              <a:ext cx="1370936" cy="1248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Lige forbindelse 97"/>
            <p:cNvCxnSpPr>
              <a:stCxn id="81" idx="1"/>
              <a:endCxn id="53" idx="0"/>
            </p:cNvCxnSpPr>
            <p:nvPr/>
          </p:nvCxnSpPr>
          <p:spPr>
            <a:xfrm flipH="1">
              <a:off x="4756432" y="1391612"/>
              <a:ext cx="1411014" cy="1251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Lige forbindelse 98"/>
            <p:cNvCxnSpPr>
              <a:stCxn id="53" idx="1"/>
              <a:endCxn id="76" idx="3"/>
            </p:cNvCxnSpPr>
            <p:nvPr/>
          </p:nvCxnSpPr>
          <p:spPr>
            <a:xfrm flipH="1">
              <a:off x="3379543" y="3321843"/>
              <a:ext cx="316224" cy="7157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Lige forbindelse 99"/>
            <p:cNvCxnSpPr>
              <a:stCxn id="53" idx="2"/>
              <a:endCxn id="83" idx="1"/>
            </p:cNvCxnSpPr>
            <p:nvPr/>
          </p:nvCxnSpPr>
          <p:spPr>
            <a:xfrm>
              <a:off x="4756432" y="4000504"/>
              <a:ext cx="1411014" cy="6800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Lige forbindelse 100"/>
            <p:cNvCxnSpPr>
              <a:stCxn id="71" idx="3"/>
              <a:endCxn id="53" idx="1"/>
            </p:cNvCxnSpPr>
            <p:nvPr/>
          </p:nvCxnSpPr>
          <p:spPr>
            <a:xfrm>
              <a:off x="3379542" y="2934649"/>
              <a:ext cx="316225" cy="3871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Lige forbindelse 101"/>
            <p:cNvCxnSpPr>
              <a:stCxn id="82" idx="1"/>
              <a:endCxn id="53" idx="3"/>
            </p:cNvCxnSpPr>
            <p:nvPr/>
          </p:nvCxnSpPr>
          <p:spPr>
            <a:xfrm flipH="1">
              <a:off x="5817096" y="3320438"/>
              <a:ext cx="350350" cy="1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Lige forbindelse 102"/>
            <p:cNvCxnSpPr>
              <a:stCxn id="124" idx="3"/>
              <a:endCxn id="51" idx="1"/>
            </p:cNvCxnSpPr>
            <p:nvPr/>
          </p:nvCxnSpPr>
          <p:spPr>
            <a:xfrm>
              <a:off x="1783842" y="916528"/>
              <a:ext cx="341654" cy="47791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4" name="Lige forbindelse 103"/>
            <p:cNvCxnSpPr>
              <a:stCxn id="49" idx="3"/>
              <a:endCxn id="51" idx="1"/>
            </p:cNvCxnSpPr>
            <p:nvPr/>
          </p:nvCxnSpPr>
          <p:spPr>
            <a:xfrm>
              <a:off x="1783842" y="1386334"/>
              <a:ext cx="341654" cy="811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5" name="Lige forbindelse 104"/>
            <p:cNvCxnSpPr>
              <a:stCxn id="50" idx="3"/>
              <a:endCxn id="51" idx="1"/>
            </p:cNvCxnSpPr>
            <p:nvPr/>
          </p:nvCxnSpPr>
          <p:spPr>
            <a:xfrm flipV="1">
              <a:off x="1783842" y="1394446"/>
              <a:ext cx="341654" cy="45939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6" name="Lige forbindelse 105"/>
            <p:cNvCxnSpPr>
              <a:stCxn id="63" idx="3"/>
              <a:endCxn id="71" idx="1"/>
            </p:cNvCxnSpPr>
            <p:nvPr/>
          </p:nvCxnSpPr>
          <p:spPr>
            <a:xfrm>
              <a:off x="1801703" y="2465992"/>
              <a:ext cx="317839" cy="468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Lige forbindelse 106"/>
            <p:cNvCxnSpPr>
              <a:stCxn id="65" idx="3"/>
              <a:endCxn id="71" idx="1"/>
            </p:cNvCxnSpPr>
            <p:nvPr/>
          </p:nvCxnSpPr>
          <p:spPr>
            <a:xfrm flipV="1">
              <a:off x="1803790" y="2934649"/>
              <a:ext cx="315752" cy="59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Lige forbindelse 108"/>
            <p:cNvCxnSpPr>
              <a:stCxn id="70" idx="3"/>
              <a:endCxn id="71" idx="1"/>
            </p:cNvCxnSpPr>
            <p:nvPr/>
          </p:nvCxnSpPr>
          <p:spPr>
            <a:xfrm flipV="1">
              <a:off x="1801704" y="2934649"/>
              <a:ext cx="317838" cy="4837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Lige forbindelse 109"/>
            <p:cNvCxnSpPr>
              <a:stCxn id="72" idx="3"/>
              <a:endCxn id="76" idx="1"/>
            </p:cNvCxnSpPr>
            <p:nvPr/>
          </p:nvCxnSpPr>
          <p:spPr>
            <a:xfrm>
              <a:off x="1809728" y="4037628"/>
              <a:ext cx="3098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Lige forbindelse 111"/>
            <p:cNvCxnSpPr>
              <a:stCxn id="74" idx="3"/>
              <a:endCxn id="127" idx="1"/>
            </p:cNvCxnSpPr>
            <p:nvPr/>
          </p:nvCxnSpPr>
          <p:spPr>
            <a:xfrm>
              <a:off x="1809728" y="4680570"/>
              <a:ext cx="3098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Lige forbindelse 113"/>
            <p:cNvCxnSpPr>
              <a:stCxn id="78" idx="1"/>
              <a:endCxn id="81" idx="3"/>
            </p:cNvCxnSpPr>
            <p:nvPr/>
          </p:nvCxnSpPr>
          <p:spPr>
            <a:xfrm flipH="1">
              <a:off x="7427448" y="891522"/>
              <a:ext cx="383074" cy="5000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Lige forbindelse 115"/>
            <p:cNvCxnSpPr>
              <a:stCxn id="79" idx="1"/>
              <a:endCxn id="81" idx="3"/>
            </p:cNvCxnSpPr>
            <p:nvPr/>
          </p:nvCxnSpPr>
          <p:spPr>
            <a:xfrm flipH="1">
              <a:off x="7427448" y="1357302"/>
              <a:ext cx="383074" cy="34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Lige forbindelse 116"/>
            <p:cNvCxnSpPr>
              <a:stCxn id="80" idx="1"/>
              <a:endCxn id="81" idx="3"/>
            </p:cNvCxnSpPr>
            <p:nvPr/>
          </p:nvCxnSpPr>
          <p:spPr>
            <a:xfrm flipH="1" flipV="1">
              <a:off x="7427448" y="1391615"/>
              <a:ext cx="383074" cy="430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Lige forbindelse 117"/>
            <p:cNvCxnSpPr>
              <a:stCxn id="84" idx="1"/>
              <a:endCxn id="82" idx="3"/>
            </p:cNvCxnSpPr>
            <p:nvPr/>
          </p:nvCxnSpPr>
          <p:spPr>
            <a:xfrm flipH="1">
              <a:off x="7427448" y="2530912"/>
              <a:ext cx="383074" cy="7895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Lige forbindelse 118"/>
            <p:cNvCxnSpPr>
              <a:stCxn id="85" idx="1"/>
              <a:endCxn id="82" idx="3"/>
            </p:cNvCxnSpPr>
            <p:nvPr/>
          </p:nvCxnSpPr>
          <p:spPr>
            <a:xfrm flipH="1">
              <a:off x="7427448" y="2998474"/>
              <a:ext cx="383074" cy="321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Lige forbindelse 119"/>
            <p:cNvCxnSpPr>
              <a:stCxn id="92" idx="1"/>
              <a:endCxn id="82" idx="3"/>
            </p:cNvCxnSpPr>
            <p:nvPr/>
          </p:nvCxnSpPr>
          <p:spPr>
            <a:xfrm flipH="1" flipV="1">
              <a:off x="7427450" y="3320438"/>
              <a:ext cx="400887" cy="1668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Lige forbindelse 121"/>
            <p:cNvCxnSpPr>
              <a:stCxn id="93" idx="1"/>
              <a:endCxn id="83" idx="3"/>
            </p:cNvCxnSpPr>
            <p:nvPr/>
          </p:nvCxnSpPr>
          <p:spPr>
            <a:xfrm flipH="1">
              <a:off x="7427448" y="4677760"/>
              <a:ext cx="383074" cy="2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Lige forbindelse 122"/>
            <p:cNvCxnSpPr>
              <a:stCxn id="94" idx="1"/>
              <a:endCxn id="83" idx="3"/>
            </p:cNvCxnSpPr>
            <p:nvPr/>
          </p:nvCxnSpPr>
          <p:spPr>
            <a:xfrm flipH="1" flipV="1">
              <a:off x="7427448" y="4680573"/>
              <a:ext cx="383074" cy="4706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AutoShape 40"/>
            <p:cNvSpPr>
              <a:spLocks noChangeArrowheads="1"/>
            </p:cNvSpPr>
            <p:nvPr/>
          </p:nvSpPr>
          <p:spPr bwMode="auto">
            <a:xfrm>
              <a:off x="523842" y="736528"/>
              <a:ext cx="1260000" cy="360000"/>
            </a:xfrm>
            <a:prstGeom prst="roundRect">
              <a:avLst/>
            </a:prstGeom>
            <a:solidFill>
              <a:srgbClr val="92C83E"/>
            </a:solidFill>
            <a:ln>
              <a:noFill/>
              <a:headEnd/>
              <a:tailEnd/>
            </a:ln>
            <a:effectLst>
              <a:innerShdw blurRad="63500" dist="50800" dir="27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da-DK" sz="700" dirty="0">
                  <a:solidFill>
                    <a:schemeClr val="tx1"/>
                  </a:solidFill>
                </a:rPr>
                <a:t>Udfyldes</a:t>
              </a:r>
            </a:p>
          </p:txBody>
        </p:sp>
        <p:sp>
          <p:nvSpPr>
            <p:cNvPr id="125" name="AutoShape 40"/>
            <p:cNvSpPr>
              <a:spLocks noChangeArrowheads="1"/>
            </p:cNvSpPr>
            <p:nvPr/>
          </p:nvSpPr>
          <p:spPr bwMode="auto">
            <a:xfrm>
              <a:off x="7836358" y="3786376"/>
              <a:ext cx="1188001" cy="360000"/>
            </a:xfrm>
            <a:prstGeom prst="roundRect">
              <a:avLst/>
            </a:prstGeom>
            <a:solidFill>
              <a:srgbClr val="92C83E"/>
            </a:solidFill>
            <a:ln>
              <a:headEnd/>
              <a:tailEnd/>
            </a:ln>
            <a:effectLst>
              <a:innerShdw blurRad="63500" dist="50800" dir="27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da-DK" sz="700" dirty="0">
                  <a:solidFill>
                    <a:schemeClr val="tx1"/>
                  </a:solidFill>
                </a:rPr>
                <a:t>Udfyldes</a:t>
              </a:r>
            </a:p>
          </p:txBody>
        </p:sp>
        <p:cxnSp>
          <p:nvCxnSpPr>
            <p:cNvPr id="126" name="Lige forbindelse 125"/>
            <p:cNvCxnSpPr>
              <a:stCxn id="125" idx="1"/>
              <a:endCxn id="82" idx="3"/>
            </p:cNvCxnSpPr>
            <p:nvPr/>
          </p:nvCxnSpPr>
          <p:spPr>
            <a:xfrm flipH="1" flipV="1">
              <a:off x="7427448" y="3320438"/>
              <a:ext cx="408912" cy="645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AutoShape 40"/>
            <p:cNvSpPr>
              <a:spLocks noChangeArrowheads="1"/>
            </p:cNvSpPr>
            <p:nvPr/>
          </p:nvSpPr>
          <p:spPr bwMode="auto">
            <a:xfrm>
              <a:off x="2119543" y="4500570"/>
              <a:ext cx="1260000" cy="360000"/>
            </a:xfrm>
            <a:prstGeom prst="roundRect">
              <a:avLst/>
            </a:prstGeom>
            <a:solidFill>
              <a:srgbClr val="006838"/>
            </a:solidFill>
            <a:ln>
              <a:headEnd/>
              <a:tailEnd/>
            </a:ln>
            <a:effectLst>
              <a:innerShdw blurRad="63500" dist="50800" dir="27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da-DK" sz="700" dirty="0">
                  <a:solidFill>
                    <a:schemeClr val="bg1"/>
                  </a:solidFill>
                </a:rPr>
                <a:t>Udfyldes</a:t>
              </a:r>
            </a:p>
          </p:txBody>
        </p:sp>
        <p:cxnSp>
          <p:nvCxnSpPr>
            <p:cNvPr id="128" name="Lige forbindelse 127"/>
            <p:cNvCxnSpPr>
              <a:stCxn id="53" idx="2"/>
              <a:endCxn id="127" idx="3"/>
            </p:cNvCxnSpPr>
            <p:nvPr/>
          </p:nvCxnSpPr>
          <p:spPr>
            <a:xfrm flipH="1">
              <a:off x="3379543" y="4000504"/>
              <a:ext cx="1376889" cy="6800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0" name="Billede 129" descr="0508-biogas-02.jpg"/>
          <p:cNvPicPr>
            <a:picLocks noChangeAspect="1"/>
          </p:cNvPicPr>
          <p:nvPr/>
        </p:nvPicPr>
        <p:blipFill>
          <a:blip r:embed="rId5" cstate="print"/>
          <a:srcRect l="3428" b="10764"/>
          <a:stretch>
            <a:fillRect/>
          </a:stretch>
        </p:blipFill>
        <p:spPr>
          <a:xfrm>
            <a:off x="2812380" y="6093296"/>
            <a:ext cx="1364184" cy="829796"/>
          </a:xfrm>
          <a:prstGeom prst="rect">
            <a:avLst/>
          </a:prstGeom>
          <a:ln>
            <a:noFill/>
          </a:ln>
          <a:effectLst/>
        </p:spPr>
      </p:pic>
      <p:pic>
        <p:nvPicPr>
          <p:cNvPr id="131" name="Billede 130" descr="0612-vindmoeller-01.jpg"/>
          <p:cNvPicPr>
            <a:picLocks noChangeAspect="1"/>
          </p:cNvPicPr>
          <p:nvPr/>
        </p:nvPicPr>
        <p:blipFill>
          <a:blip r:embed="rId6" cstate="print"/>
          <a:srcRect l="3680" t="5412" b="7555"/>
          <a:stretch>
            <a:fillRect/>
          </a:stretch>
        </p:blipFill>
        <p:spPr>
          <a:xfrm>
            <a:off x="4160915" y="6093298"/>
            <a:ext cx="1349919" cy="813181"/>
          </a:xfrm>
          <a:prstGeom prst="rect">
            <a:avLst/>
          </a:prstGeom>
          <a:ln>
            <a:noFill/>
          </a:ln>
          <a:effectLst/>
        </p:spPr>
      </p:pic>
      <p:pic>
        <p:nvPicPr>
          <p:cNvPr id="132" name="Picture 2" descr="U:\Strategi med dynamik\2010\Billeder\Kvæg\1003-line_revsbech-20 - j.jpg"/>
          <p:cNvPicPr>
            <a:picLocks noChangeAspect="1" noChangeArrowheads="1"/>
          </p:cNvPicPr>
          <p:nvPr/>
        </p:nvPicPr>
        <p:blipFill>
          <a:blip r:embed="rId7" cstate="print"/>
          <a:srcRect b="10287"/>
          <a:stretch>
            <a:fillRect/>
          </a:stretch>
        </p:blipFill>
        <p:spPr bwMode="auto">
          <a:xfrm>
            <a:off x="5510362" y="6093296"/>
            <a:ext cx="1386854" cy="829504"/>
          </a:xfrm>
          <a:prstGeom prst="rect">
            <a:avLst/>
          </a:prstGeom>
          <a:noFill/>
        </p:spPr>
      </p:pic>
    </p:spTree>
    <p:extLst>
      <p:ext uri="{BB962C8B-B14F-4D97-AF65-F5344CB8AC3E}">
        <p14:creationId xmlns:p14="http://schemas.microsoft.com/office/powerpoint/2010/main" val="427964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Billede 49"/>
          <p:cNvPicPr>
            <a:picLocks noChangeAspect="1"/>
          </p:cNvPicPr>
          <p:nvPr/>
        </p:nvPicPr>
        <p:blipFill rotWithShape="1">
          <a:blip r:embed="rId3">
            <a:extLst>
              <a:ext uri="{28A0092B-C50C-407E-A947-70E740481C1C}">
                <a14:useLocalDpi xmlns:a14="http://schemas.microsoft.com/office/drawing/2010/main" val="0"/>
              </a:ext>
            </a:extLst>
          </a:blip>
          <a:srcRect t="12260" b="5548"/>
          <a:stretch/>
        </p:blipFill>
        <p:spPr>
          <a:xfrm>
            <a:off x="16795" y="-27384"/>
            <a:ext cx="9906000" cy="6459691"/>
          </a:xfrm>
          <a:prstGeom prst="rect">
            <a:avLst/>
          </a:prstGeom>
        </p:spPr>
      </p:pic>
      <p:sp>
        <p:nvSpPr>
          <p:cNvPr id="17" name="Titel 1"/>
          <p:cNvSpPr>
            <a:spLocks noGrp="1"/>
          </p:cNvSpPr>
          <p:nvPr/>
        </p:nvSpPr>
        <p:spPr bwMode="auto">
          <a:xfrm>
            <a:off x="488504" y="692696"/>
            <a:ext cx="8572500" cy="10160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altLang="da-DK" sz="4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19" name="AutoShape 4"/>
          <p:cNvSpPr>
            <a:spLocks noChangeArrowheads="1"/>
          </p:cNvSpPr>
          <p:nvPr/>
        </p:nvSpPr>
        <p:spPr bwMode="auto">
          <a:xfrm>
            <a:off x="2772690" y="1412776"/>
            <a:ext cx="2122496" cy="2059310"/>
          </a:xfrm>
          <a:prstGeom prst="roundRect">
            <a:avLst>
              <a:gd name="adj" fmla="val 16667"/>
            </a:avLst>
          </a:prstGeom>
          <a:solidFill>
            <a:srgbClr val="006838"/>
          </a:solidFill>
          <a:ln w="12700">
            <a:noFill/>
            <a:round/>
            <a:headEnd/>
            <a:tailEnd/>
          </a:ln>
          <a:effectLst>
            <a:outerShdw blurRad="50800" dist="38100" dir="2700000" algn="tl" rotWithShape="0">
              <a:prstClr val="black">
                <a:alpha val="40000"/>
              </a:prstClr>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altLang="da-DK" sz="900" b="1" i="0" u="none" strike="noStrike" cap="none" normalizeH="0" baseline="0" dirty="0" smtClean="0">
                <a:ln>
                  <a:noFill/>
                </a:ln>
                <a:solidFill>
                  <a:schemeClr val="bg1"/>
                </a:solidFill>
                <a:effectLst/>
                <a:latin typeface="Verdana" pitchFamily="34" charset="0"/>
                <a:ea typeface="Times New Roman" pitchFamily="18" charset="0"/>
                <a:cs typeface="Arial" pitchFamily="34" charset="0"/>
              </a:rPr>
              <a:t>Svagheder at adressere</a:t>
            </a:r>
            <a:r>
              <a:rPr kumimoji="0" lang="da-DK" altLang="da-DK" sz="800" b="0" i="0" u="none" strike="noStrike" cap="none" normalizeH="0" dirty="0" smtClean="0">
                <a:ln>
                  <a:noFill/>
                </a:ln>
                <a:solidFill>
                  <a:schemeClr val="bg1"/>
                </a:solidFill>
                <a:effectLst/>
                <a:latin typeface="Verdana" pitchFamily="34" charset="0"/>
                <a:ea typeface="Times New Roman" pitchFamily="18" charset="0"/>
                <a:cs typeface="Arial" pitchFamily="34" charset="0"/>
              </a:rPr>
              <a:t> </a:t>
            </a:r>
            <a:endParaRPr kumimoji="0" lang="da-DK" altLang="da-DK" sz="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228600" lvl="0" indent="-228600" eaLnBrk="0" hangingPunct="0">
              <a:buFont typeface="+mj-lt"/>
              <a:buAutoNum type="arabicPeriod"/>
            </a:pPr>
            <a:endParaRPr lang="da-DK" altLang="da-DK" sz="800" b="0" dirty="0">
              <a:solidFill>
                <a:schemeClr val="bg1"/>
              </a:solidFill>
              <a:latin typeface="Arial" pitchFamily="34" charset="0"/>
              <a:ea typeface="Times New Roman" pitchFamily="18" charset="0"/>
              <a:cs typeface="Arial" pitchFamily="34" charset="0"/>
            </a:endParaRPr>
          </a:p>
          <a:p>
            <a:pPr marL="228600" indent="-228600" eaLnBrk="0" hangingPunct="0">
              <a:buFont typeface="+mj-lt"/>
              <a:buAutoNum type="arabicPeriod"/>
            </a:pPr>
            <a:endParaRPr kumimoji="0" lang="da-DK" altLang="da-DK" sz="9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kumimoji="0" lang="da-DK" altLang="da-DK" sz="900" b="0" i="0" u="none" strike="noStrike" cap="none" normalizeH="0" baseline="0" dirty="0" smtClean="0">
              <a:ln>
                <a:noFill/>
              </a:ln>
              <a:solidFill>
                <a:schemeClr val="bg1"/>
              </a:solidFill>
              <a:effectLst/>
              <a:latin typeface="Arial" pitchFamily="34" charset="0"/>
              <a:cs typeface="Arial" pitchFamily="34" charset="0"/>
            </a:endParaRPr>
          </a:p>
        </p:txBody>
      </p:sp>
      <p:sp>
        <p:nvSpPr>
          <p:cNvPr id="20" name="AutoShape 5"/>
          <p:cNvSpPr>
            <a:spLocks noChangeArrowheads="1"/>
          </p:cNvSpPr>
          <p:nvPr/>
        </p:nvSpPr>
        <p:spPr bwMode="auto">
          <a:xfrm>
            <a:off x="618325" y="3522700"/>
            <a:ext cx="2122496" cy="2059310"/>
          </a:xfrm>
          <a:prstGeom prst="roundRect">
            <a:avLst>
              <a:gd name="adj" fmla="val 16667"/>
            </a:avLst>
          </a:prstGeom>
          <a:solidFill>
            <a:srgbClr val="006838"/>
          </a:solidFill>
          <a:ln w="12700">
            <a:noFill/>
            <a:round/>
            <a:headEnd/>
            <a:tailEnd/>
          </a:ln>
          <a:effectLst>
            <a:outerShdw blurRad="50800" dist="38100" dir="2700000" algn="tl" rotWithShape="0">
              <a:prstClr val="black">
                <a:alpha val="40000"/>
              </a:prstClr>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altLang="da-DK" sz="900" b="1" i="0" u="none" strike="noStrike" cap="none" normalizeH="0" baseline="0" dirty="0" smtClean="0">
                <a:ln>
                  <a:noFill/>
                </a:ln>
                <a:solidFill>
                  <a:schemeClr val="bg1"/>
                </a:solidFill>
                <a:effectLst/>
                <a:latin typeface="Verdana" pitchFamily="34" charset="0"/>
                <a:ea typeface="Times New Roman" pitchFamily="18" charset="0"/>
                <a:cs typeface="Arial" pitchFamily="34" charset="0"/>
              </a:rPr>
              <a:t>Muligheder at kapitalisere</a:t>
            </a:r>
            <a:endParaRPr kumimoji="0" lang="da-DK" altLang="da-DK" sz="1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p:txBody>
      </p:sp>
      <p:sp>
        <p:nvSpPr>
          <p:cNvPr id="21" name="AutoShape 6"/>
          <p:cNvSpPr>
            <a:spLocks noChangeArrowheads="1"/>
          </p:cNvSpPr>
          <p:nvPr/>
        </p:nvSpPr>
        <p:spPr bwMode="auto">
          <a:xfrm>
            <a:off x="2777666" y="3527133"/>
            <a:ext cx="2124232" cy="2059310"/>
          </a:xfrm>
          <a:prstGeom prst="roundRect">
            <a:avLst>
              <a:gd name="adj" fmla="val 16667"/>
            </a:avLst>
          </a:prstGeom>
          <a:solidFill>
            <a:srgbClr val="006838"/>
          </a:solidFill>
          <a:ln w="12700">
            <a:noFill/>
            <a:round/>
            <a:headEnd/>
            <a:tailEnd/>
          </a:ln>
          <a:effectLst>
            <a:outerShdw blurRad="50800" dist="38100" dir="2700000" algn="tl" rotWithShape="0">
              <a:prstClr val="black">
                <a:alpha val="40000"/>
              </a:prstClr>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altLang="da-DK" sz="900" b="1" i="0" u="none" strike="noStrike" cap="none" normalizeH="0" baseline="0" dirty="0" smtClean="0">
                <a:ln>
                  <a:noFill/>
                </a:ln>
                <a:solidFill>
                  <a:schemeClr val="bg1"/>
                </a:solidFill>
                <a:effectLst/>
                <a:latin typeface="Verdana" pitchFamily="34" charset="0"/>
                <a:ea typeface="Times New Roman" pitchFamily="18" charset="0"/>
                <a:cs typeface="Arial" pitchFamily="34" charset="0"/>
              </a:rPr>
              <a:t>Trusler at minimere </a:t>
            </a:r>
            <a:endParaRPr kumimoji="0" lang="da-DK" altLang="da-DK" sz="1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eaLnBrk="0" hangingPunct="0"/>
            <a:endParaRPr lang="da-DK" altLang="da-DK" sz="8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indent="-228600" eaLnBrk="0" hangingPunct="0">
              <a:buFontTx/>
              <a:buAutoNum type="arabicPeriod"/>
            </a:pPr>
            <a:endParaRPr lang="da-DK" altLang="da-DK" sz="9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eriod"/>
              <a:tabLst/>
            </a:pPr>
            <a:endParaRPr kumimoji="0" lang="da-DK" altLang="da-DK" sz="1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p:txBody>
      </p:sp>
      <p:sp>
        <p:nvSpPr>
          <p:cNvPr id="22" name="AutoShape 27"/>
          <p:cNvSpPr>
            <a:spLocks noChangeArrowheads="1"/>
          </p:cNvSpPr>
          <p:nvPr/>
        </p:nvSpPr>
        <p:spPr bwMode="auto">
          <a:xfrm>
            <a:off x="5000370" y="1412776"/>
            <a:ext cx="2122496" cy="2059310"/>
          </a:xfrm>
          <a:prstGeom prst="roundRect">
            <a:avLst>
              <a:gd name="adj" fmla="val 16667"/>
            </a:avLst>
          </a:prstGeom>
          <a:solidFill>
            <a:srgbClr val="006838"/>
          </a:solidFill>
          <a:ln w="12700">
            <a:noFill/>
            <a:round/>
            <a:headEnd/>
            <a:tailEnd/>
          </a:ln>
          <a:effectLst>
            <a:outerShdw blurRad="50800" dist="38100" dir="2700000" algn="tl" rotWithShape="0">
              <a:prstClr val="black">
                <a:alpha val="40000"/>
              </a:prstClr>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altLang="da-DK" sz="900" b="1" i="0" u="none" strike="noStrike" cap="none" normalizeH="0" baseline="0" dirty="0" smtClean="0">
                <a:ln>
                  <a:noFill/>
                </a:ln>
                <a:solidFill>
                  <a:schemeClr val="bg1"/>
                </a:solidFill>
                <a:effectLst/>
                <a:latin typeface="Verdana" pitchFamily="34" charset="0"/>
                <a:ea typeface="Times New Roman" pitchFamily="18" charset="0"/>
                <a:cs typeface="Arial" pitchFamily="34" charset="0"/>
              </a:rPr>
              <a:t>Sikre usikkerheder</a:t>
            </a:r>
            <a:endParaRPr kumimoji="0" lang="da-DK" altLang="da-DK" sz="1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R="0" lvl="0" algn="l" defTabSz="914400" rtl="0" eaLnBrk="0" fontAlgn="base" latinLnBrk="0" hangingPunct="0">
              <a:lnSpc>
                <a:spcPct val="100000"/>
              </a:lnSpc>
              <a:spcBef>
                <a:spcPct val="0"/>
              </a:spcBef>
              <a:spcAft>
                <a:spcPct val="0"/>
              </a:spcAft>
              <a:buClrTx/>
              <a:buSzTx/>
              <a:tabLst/>
            </a:pPr>
            <a:endParaRPr lang="da-DK" altLang="da-DK" sz="800" b="0" dirty="0" smtClean="0">
              <a:solidFill>
                <a:schemeClr val="bg1"/>
              </a:solidFill>
              <a:latin typeface="Verdan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p:txBody>
      </p:sp>
      <p:sp>
        <p:nvSpPr>
          <p:cNvPr id="23" name="AutoShape 33"/>
          <p:cNvSpPr>
            <a:spLocks noChangeArrowheads="1"/>
          </p:cNvSpPr>
          <p:nvPr/>
        </p:nvSpPr>
        <p:spPr bwMode="auto">
          <a:xfrm>
            <a:off x="7154738" y="1412776"/>
            <a:ext cx="2122496" cy="2059310"/>
          </a:xfrm>
          <a:prstGeom prst="roundRect">
            <a:avLst>
              <a:gd name="adj" fmla="val 16667"/>
            </a:avLst>
          </a:prstGeom>
          <a:solidFill>
            <a:srgbClr val="006838"/>
          </a:solidFill>
          <a:ln w="12700">
            <a:noFill/>
            <a:round/>
            <a:headEnd/>
            <a:tailEnd/>
          </a:ln>
          <a:effectLst>
            <a:outerShdw blurRad="50800" dist="38100" dir="2700000" algn="tl" rotWithShape="0">
              <a:prstClr val="black">
                <a:alpha val="40000"/>
              </a:prstClr>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altLang="da-DK" sz="900" b="1" i="0" u="none" strike="noStrike" cap="none" normalizeH="0" baseline="0" dirty="0" smtClean="0">
                <a:ln>
                  <a:noFill/>
                </a:ln>
                <a:solidFill>
                  <a:schemeClr val="bg1"/>
                </a:solidFill>
                <a:effectLst/>
                <a:latin typeface="Verdana" pitchFamily="34" charset="0"/>
                <a:ea typeface="Times New Roman" pitchFamily="18" charset="0"/>
                <a:cs typeface="Arial" pitchFamily="34" charset="0"/>
              </a:rPr>
              <a:t>Vigtige forandringer</a:t>
            </a:r>
          </a:p>
          <a:p>
            <a:pPr marR="0" lvl="0" defTabSz="914400" rtl="0" eaLnBrk="1" fontAlgn="base" latinLnBrk="0" hangingPunct="1">
              <a:lnSpc>
                <a:spcPct val="100000"/>
              </a:lnSpc>
              <a:spcBef>
                <a:spcPct val="0"/>
              </a:spcBef>
              <a:spcAft>
                <a:spcPct val="0"/>
              </a:spcAft>
              <a:buClrTx/>
              <a:buSzTx/>
              <a:tabLst/>
            </a:pPr>
            <a:endParaRPr kumimoji="0" lang="da-DK" altLang="da-DK" sz="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kumimoji="0" lang="da-DK" altLang="da-DK" sz="1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p:txBody>
      </p:sp>
      <p:sp>
        <p:nvSpPr>
          <p:cNvPr id="24" name="AutoShape 28"/>
          <p:cNvSpPr>
            <a:spLocks noChangeArrowheads="1"/>
          </p:cNvSpPr>
          <p:nvPr/>
        </p:nvSpPr>
        <p:spPr bwMode="auto">
          <a:xfrm>
            <a:off x="4992755" y="3522616"/>
            <a:ext cx="2122496" cy="2059310"/>
          </a:xfrm>
          <a:prstGeom prst="roundRect">
            <a:avLst>
              <a:gd name="adj" fmla="val 16667"/>
            </a:avLst>
          </a:prstGeom>
          <a:solidFill>
            <a:srgbClr val="006838"/>
          </a:solidFill>
          <a:ln w="12700">
            <a:noFill/>
            <a:round/>
            <a:headEnd/>
            <a:tailEnd/>
          </a:ln>
          <a:effectLst>
            <a:outerShdw blurRad="50800" dist="38100" dir="2700000" algn="tl" rotWithShape="0">
              <a:prstClr val="black">
                <a:alpha val="40000"/>
              </a:prstClr>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altLang="da-DK" sz="900" b="1" i="0" u="none" strike="noStrike" cap="none" normalizeH="0" baseline="0" dirty="0" smtClean="0">
                <a:ln>
                  <a:noFill/>
                </a:ln>
                <a:solidFill>
                  <a:schemeClr val="bg1"/>
                </a:solidFill>
                <a:effectLst/>
                <a:latin typeface="Verdana" pitchFamily="34" charset="0"/>
                <a:ea typeface="Times New Roman" pitchFamily="18" charset="0"/>
                <a:cs typeface="Arial" pitchFamily="34" charset="0"/>
              </a:rPr>
              <a:t>Bastioner at forsvare</a:t>
            </a:r>
            <a:endParaRPr kumimoji="0" lang="da-DK" altLang="da-DK" sz="1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lvl="0" eaLnBrk="0" hangingPunct="0"/>
            <a:endParaRPr lang="da-DK" altLang="da-DK" sz="800" b="0" dirty="0">
              <a:solidFill>
                <a:schemeClr val="bg1"/>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p:txBody>
      </p:sp>
      <p:sp>
        <p:nvSpPr>
          <p:cNvPr id="25" name="AutoShape 32"/>
          <p:cNvSpPr>
            <a:spLocks noChangeArrowheads="1"/>
          </p:cNvSpPr>
          <p:nvPr/>
        </p:nvSpPr>
        <p:spPr bwMode="auto">
          <a:xfrm>
            <a:off x="7154164" y="3529931"/>
            <a:ext cx="2122496" cy="2059310"/>
          </a:xfrm>
          <a:prstGeom prst="roundRect">
            <a:avLst>
              <a:gd name="adj" fmla="val 16667"/>
            </a:avLst>
          </a:prstGeom>
          <a:solidFill>
            <a:srgbClr val="006838"/>
          </a:solidFill>
          <a:ln w="12700">
            <a:noFill/>
            <a:round/>
            <a:headEnd/>
            <a:tailEnd/>
          </a:ln>
          <a:effectLst>
            <a:outerShdw blurRad="50800" dist="38100" dir="2700000" algn="tl" rotWithShape="0">
              <a:prstClr val="black">
                <a:alpha val="40000"/>
              </a:prstClr>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altLang="da-DK" sz="900" b="1" i="0" u="none" strike="noStrike" cap="none" normalizeH="0" baseline="0" dirty="0" smtClean="0">
                <a:ln>
                  <a:noFill/>
                </a:ln>
                <a:solidFill>
                  <a:schemeClr val="bg1"/>
                </a:solidFill>
                <a:effectLst/>
                <a:latin typeface="Verdana" pitchFamily="34" charset="0"/>
                <a:ea typeface="Times New Roman" pitchFamily="18" charset="0"/>
                <a:cs typeface="Arial" pitchFamily="34" charset="0"/>
              </a:rPr>
              <a:t>Områder at aflære</a:t>
            </a:r>
            <a:endParaRPr kumimoji="0" lang="da-DK" altLang="da-DK" sz="1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p:txBody>
      </p:sp>
      <p:sp>
        <p:nvSpPr>
          <p:cNvPr id="29" name="Rectangle 38"/>
          <p:cNvSpPr>
            <a:spLocks noChangeArrowheads="1"/>
          </p:cNvSpPr>
          <p:nvPr/>
        </p:nvSpPr>
        <p:spPr bwMode="auto">
          <a:xfrm>
            <a:off x="3" y="-2230"/>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sp>
        <p:nvSpPr>
          <p:cNvPr id="2048" name="Titel 1"/>
          <p:cNvSpPr>
            <a:spLocks noGrp="1"/>
          </p:cNvSpPr>
          <p:nvPr/>
        </p:nvSpPr>
        <p:spPr bwMode="auto">
          <a:xfrm>
            <a:off x="265114" y="609600"/>
            <a:ext cx="8572500" cy="10160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altLang="da-DK" sz="4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9" name="AutoShape 3"/>
          <p:cNvSpPr>
            <a:spLocks noChangeArrowheads="1"/>
          </p:cNvSpPr>
          <p:nvPr/>
        </p:nvSpPr>
        <p:spPr bwMode="auto">
          <a:xfrm>
            <a:off x="616604" y="1412776"/>
            <a:ext cx="2124232" cy="2059310"/>
          </a:xfrm>
          <a:prstGeom prst="roundRect">
            <a:avLst>
              <a:gd name="adj" fmla="val 16667"/>
            </a:avLst>
          </a:prstGeom>
          <a:solidFill>
            <a:srgbClr val="006838"/>
          </a:solidFill>
          <a:ln w="12700">
            <a:noFill/>
            <a:round/>
            <a:headEnd/>
            <a:tailEnd/>
          </a:ln>
          <a:effectLst>
            <a:outerShdw blurRad="50800" dist="38100" dir="2700000" algn="tl" rotWithShape="0">
              <a:prstClr val="black">
                <a:alpha val="40000"/>
              </a:prstClr>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a-DK" altLang="da-DK" sz="900" b="1" i="0" u="none" strike="noStrike" cap="none" normalizeH="0" baseline="0" dirty="0" smtClean="0">
                <a:ln>
                  <a:noFill/>
                </a:ln>
                <a:solidFill>
                  <a:schemeClr val="bg1"/>
                </a:solidFill>
                <a:effectLst/>
                <a:latin typeface="Verdana" pitchFamily="34" charset="0"/>
                <a:ea typeface="Times New Roman" pitchFamily="18" charset="0"/>
                <a:cs typeface="Arial" pitchFamily="34" charset="0"/>
              </a:rPr>
              <a:t>Styrker at bygge på</a:t>
            </a:r>
            <a:endParaRPr kumimoji="0" lang="da-DK" altLang="da-DK" sz="1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R="0" lvl="0" algn="l" defTabSz="914400" rtl="0" eaLnBrk="0" fontAlgn="base" latinLnBrk="0" hangingPunct="0">
              <a:lnSpc>
                <a:spcPct val="100000"/>
              </a:lnSpc>
              <a:spcBef>
                <a:spcPct val="0"/>
              </a:spcBef>
              <a:spcAft>
                <a:spcPct val="0"/>
              </a:spcAft>
              <a:buClrTx/>
              <a:buSzTx/>
              <a:tabLst/>
            </a:pPr>
            <a:endParaRPr lang="da-DK" altLang="da-DK" sz="800" b="0" dirty="0">
              <a:solidFill>
                <a:schemeClr val="bg1"/>
              </a:solidFill>
              <a:latin typeface="Verdana"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lang="da-DK" altLang="da-DK" sz="800" b="0" dirty="0" smtClean="0">
              <a:solidFill>
                <a:schemeClr val="bg1"/>
              </a:solidFill>
              <a:latin typeface="Verdana"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9" name="Rectangle 62"/>
          <p:cNvSpPr>
            <a:spLocks noChangeArrowheads="1"/>
          </p:cNvSpPr>
          <p:nvPr/>
        </p:nvSpPr>
        <p:spPr bwMode="auto">
          <a:xfrm>
            <a:off x="152402" y="150171"/>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sp>
        <p:nvSpPr>
          <p:cNvPr id="26" name="Tekstboks 25"/>
          <p:cNvSpPr txBox="1"/>
          <p:nvPr/>
        </p:nvSpPr>
        <p:spPr>
          <a:xfrm>
            <a:off x="1820089" y="232192"/>
            <a:ext cx="6357937" cy="892552"/>
          </a:xfrm>
          <a:prstGeom prst="rect">
            <a:avLst/>
          </a:prstGeom>
          <a:noFill/>
        </p:spPr>
        <p:txBody>
          <a:bodyPr>
            <a:spAutoFit/>
          </a:bodyPr>
          <a:lstStyle/>
          <a:p>
            <a:pPr algn="ctr">
              <a:defRPr/>
            </a:pPr>
            <a:r>
              <a:rPr lang="da-DK" sz="3200" dirty="0" smtClean="0">
                <a:solidFill>
                  <a:srgbClr val="4B4B4B"/>
                </a:solidFill>
                <a:cs typeface="+mn-cs"/>
              </a:rPr>
              <a:t>Udvidet SWOT</a:t>
            </a:r>
            <a:endParaRPr lang="da-DK" sz="3200" dirty="0">
              <a:solidFill>
                <a:srgbClr val="4B4B4B"/>
              </a:solidFill>
              <a:cs typeface="+mn-cs"/>
            </a:endParaRPr>
          </a:p>
          <a:p>
            <a:pPr algn="ctr">
              <a:defRPr/>
            </a:pPr>
            <a:r>
              <a:rPr lang="da-DK" sz="2000" dirty="0">
                <a:solidFill>
                  <a:srgbClr val="3E5052"/>
                </a:solidFill>
                <a:cs typeface="+mn-cs"/>
              </a:rPr>
              <a:t>- </a:t>
            </a:r>
            <a:r>
              <a:rPr lang="da-DK" sz="2000" dirty="0" smtClean="0">
                <a:solidFill>
                  <a:srgbClr val="3E5052"/>
                </a:solidFill>
                <a:cs typeface="+mn-cs"/>
              </a:rPr>
              <a:t>Virksomhedens analyse </a:t>
            </a:r>
            <a:endParaRPr lang="da-DK" sz="2000" dirty="0">
              <a:solidFill>
                <a:srgbClr val="3E5052"/>
              </a:solidFill>
              <a:cs typeface="+mn-cs"/>
            </a:endParaRPr>
          </a:p>
        </p:txBody>
      </p:sp>
      <p:pic>
        <p:nvPicPr>
          <p:cNvPr id="30" name="Picture 3" descr="Q:\DLBR_Visuel_Design\Logoer\DLBR Partner\JPG\DLBR_Partner_CMY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496" y="6276461"/>
            <a:ext cx="1110918" cy="333602"/>
          </a:xfrm>
          <a:prstGeom prst="rect">
            <a:avLst/>
          </a:prstGeom>
          <a:noFill/>
          <a:extLst>
            <a:ext uri="{909E8E84-426E-40DD-AFC4-6F175D3DCCD1}">
              <a14:hiddenFill xmlns:a14="http://schemas.microsoft.com/office/drawing/2010/main">
                <a:solidFill>
                  <a:srgbClr val="FFFFFF"/>
                </a:solidFill>
              </a14:hiddenFill>
            </a:ext>
          </a:extLst>
        </p:spPr>
      </p:pic>
      <p:sp>
        <p:nvSpPr>
          <p:cNvPr id="27" name="Rektangel 26"/>
          <p:cNvSpPr/>
          <p:nvPr/>
        </p:nvSpPr>
        <p:spPr bwMode="auto">
          <a:xfrm>
            <a:off x="8697419" y="6276464"/>
            <a:ext cx="792089" cy="366461"/>
          </a:xfrm>
          <a:prstGeom prst="rect">
            <a:avLst/>
          </a:prstGeom>
          <a:solidFill>
            <a:srgbClr val="3E505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a-DK" sz="900" b="1" i="0" u="none" strike="noStrike" cap="none" normalizeH="0" baseline="0" dirty="0" smtClean="0">
                <a:ln>
                  <a:noFill/>
                </a:ln>
                <a:solidFill>
                  <a:schemeClr val="bg1"/>
                </a:solidFill>
                <a:effectLst/>
                <a:latin typeface="Arial" charset="0"/>
              </a:rPr>
              <a:t>Indsæt eget logo</a:t>
            </a:r>
          </a:p>
        </p:txBody>
      </p:sp>
    </p:spTree>
    <p:extLst>
      <p:ext uri="{BB962C8B-B14F-4D97-AF65-F5344CB8AC3E}">
        <p14:creationId xmlns:p14="http://schemas.microsoft.com/office/powerpoint/2010/main" val="2817306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3">
            <a:extLst>
              <a:ext uri="{28A0092B-C50C-407E-A947-70E740481C1C}">
                <a14:useLocalDpi xmlns:a14="http://schemas.microsoft.com/office/drawing/2010/main" val="0"/>
              </a:ext>
            </a:extLst>
          </a:blip>
          <a:srcRect t="12852"/>
          <a:stretch/>
        </p:blipFill>
        <p:spPr>
          <a:xfrm>
            <a:off x="-1881" y="0"/>
            <a:ext cx="9906000" cy="6858000"/>
          </a:xfrm>
          <a:prstGeom prst="rect">
            <a:avLst/>
          </a:prstGeom>
        </p:spPr>
      </p:pic>
      <p:sp>
        <p:nvSpPr>
          <p:cNvPr id="2" name="Titel 1"/>
          <p:cNvSpPr>
            <a:spLocks noGrp="1"/>
          </p:cNvSpPr>
          <p:nvPr>
            <p:ph type="title"/>
          </p:nvPr>
        </p:nvSpPr>
        <p:spPr>
          <a:xfrm>
            <a:off x="623092" y="116632"/>
            <a:ext cx="8516938" cy="1143000"/>
          </a:xfrm>
        </p:spPr>
        <p:txBody>
          <a:bodyPr/>
          <a:lstStyle/>
          <a:p>
            <a:pPr algn="ctr"/>
            <a:r>
              <a:rPr lang="da-DK" sz="3200" dirty="0" smtClean="0">
                <a:solidFill>
                  <a:srgbClr val="3E5052"/>
                </a:solidFill>
              </a:rPr>
              <a:t>Samlet overblik</a:t>
            </a:r>
            <a:br>
              <a:rPr lang="da-DK" sz="3200" dirty="0" smtClean="0">
                <a:solidFill>
                  <a:srgbClr val="3E5052"/>
                </a:solidFill>
              </a:rPr>
            </a:br>
            <a:r>
              <a:rPr lang="da-DK" sz="2000" dirty="0" smtClean="0">
                <a:solidFill>
                  <a:srgbClr val="3E5052"/>
                </a:solidFill>
              </a:rPr>
              <a:t>-Virksomhedens potentialer og udfordringer</a:t>
            </a:r>
            <a:endParaRPr lang="da-DK" sz="3200" dirty="0">
              <a:solidFill>
                <a:srgbClr val="3E5052"/>
              </a:solidFill>
            </a:endParaRPr>
          </a:p>
        </p:txBody>
      </p:sp>
      <p:pic>
        <p:nvPicPr>
          <p:cNvPr id="5" name="Billed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778" y="6237313"/>
            <a:ext cx="838200" cy="405610"/>
          </a:xfrm>
          <a:prstGeom prst="rect">
            <a:avLst/>
          </a:prstGeom>
        </p:spPr>
      </p:pic>
      <p:sp>
        <p:nvSpPr>
          <p:cNvPr id="7" name="Tekstboks 6"/>
          <p:cNvSpPr txBox="1"/>
          <p:nvPr/>
        </p:nvSpPr>
        <p:spPr>
          <a:xfrm>
            <a:off x="140862" y="6200827"/>
            <a:ext cx="1080119" cy="584775"/>
          </a:xfrm>
          <a:prstGeom prst="rect">
            <a:avLst/>
          </a:prstGeom>
          <a:solidFill>
            <a:schemeClr val="bg1"/>
          </a:solidFill>
        </p:spPr>
        <p:txBody>
          <a:bodyPr wrap="square" rtlCol="0">
            <a:spAutoFit/>
          </a:bodyPr>
          <a:lstStyle/>
          <a:p>
            <a:endParaRPr lang="da-DK" sz="1600" dirty="0"/>
          </a:p>
          <a:p>
            <a:endParaRPr lang="da-DK" sz="1600" dirty="0"/>
          </a:p>
        </p:txBody>
      </p:sp>
      <p:pic>
        <p:nvPicPr>
          <p:cNvPr id="8" name="Picture 3" descr="Q:\DLBR_Visuel_Design\Logoer\DLBR Partner\JPG\DLBR_Partner_CMY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489" y="6309320"/>
            <a:ext cx="1110918" cy="3336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el 2"/>
          <p:cNvGraphicFramePr>
            <a:graphicFrameLocks noGrp="1"/>
          </p:cNvGraphicFramePr>
          <p:nvPr>
            <p:extLst>
              <p:ext uri="{D42A27DB-BD31-4B8C-83A1-F6EECF244321}">
                <p14:modId xmlns:p14="http://schemas.microsoft.com/office/powerpoint/2010/main" val="2600855652"/>
              </p:ext>
            </p:extLst>
          </p:nvPr>
        </p:nvGraphicFramePr>
        <p:xfrm>
          <a:off x="806850" y="1416784"/>
          <a:ext cx="8327583" cy="4028440"/>
        </p:xfrm>
        <a:graphic>
          <a:graphicData uri="http://schemas.openxmlformats.org/drawingml/2006/table">
            <a:tbl>
              <a:tblPr firstRow="1" bandRow="1">
                <a:tableStyleId>{5C22544A-7EE6-4342-B048-85BDC9FD1C3A}</a:tableStyleId>
              </a:tblPr>
              <a:tblGrid>
                <a:gridCol w="2775861"/>
                <a:gridCol w="2775861"/>
                <a:gridCol w="2775861"/>
              </a:tblGrid>
              <a:tr h="370840">
                <a:tc>
                  <a:txBody>
                    <a:bodyPr/>
                    <a:lstStyle/>
                    <a:p>
                      <a:endParaRPr lang="da-DK"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800" b="1" dirty="0" smtClean="0"/>
                        <a:t>Potentialer</a:t>
                      </a:r>
                      <a:endParaRPr lang="da-DK"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800" b="1" dirty="0" smtClean="0"/>
                        <a:t>Udfordringer</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dirty="0" smtClean="0">
                          <a:solidFill>
                            <a:schemeClr val="bg1"/>
                          </a:solidFill>
                        </a:rPr>
                        <a:t>Animalsk produktion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b="1"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b="1" dirty="0" smtClean="0">
                        <a:solidFill>
                          <a:schemeClr val="bg1"/>
                        </a:solidFill>
                      </a:endParaRPr>
                    </a:p>
                  </a:txBody>
                  <a:tcPr>
                    <a:solidFill>
                      <a:schemeClr val="bg1">
                        <a:lumMod val="65000"/>
                      </a:schemeClr>
                    </a:solidFill>
                  </a:tcPr>
                </a:tc>
                <a:tc>
                  <a:txBody>
                    <a:bodyPr/>
                    <a:lstStyle/>
                    <a:p>
                      <a:pPr marL="171450" indent="-171450">
                        <a:buFont typeface="Arial" panose="020B0604020202020204" pitchFamily="34" charset="0"/>
                        <a:buChar char="•"/>
                      </a:pPr>
                      <a:endParaRPr lang="da-DK" sz="1000" dirty="0">
                        <a:solidFill>
                          <a:schemeClr val="tx1"/>
                        </a:solidFill>
                        <a:latin typeface="+mn-lt"/>
                      </a:endParaRPr>
                    </a:p>
                  </a:txBody>
                  <a:tcPr>
                    <a:solidFill>
                      <a:schemeClr val="bg1">
                        <a:lumMod val="75000"/>
                      </a:schemeClr>
                    </a:solidFill>
                  </a:tcPr>
                </a:tc>
                <a:tc>
                  <a:txBody>
                    <a:bodyPr/>
                    <a:lstStyle/>
                    <a:p>
                      <a:pPr marL="171450" indent="-171450">
                        <a:buFont typeface="Arial" panose="020B0604020202020204" pitchFamily="34" charset="0"/>
                        <a:buChar char="•"/>
                      </a:pPr>
                      <a:endParaRPr lang="da-DK" sz="1000" dirty="0">
                        <a:solidFill>
                          <a:schemeClr val="tx1"/>
                        </a:solidFill>
                        <a:latin typeface="+mn-lt"/>
                      </a:endParaRPr>
                    </a:p>
                  </a:txBody>
                  <a:tcPr>
                    <a:solidFill>
                      <a:schemeClr val="bg1">
                        <a:lumMod val="85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dirty="0" smtClean="0">
                          <a:solidFill>
                            <a:schemeClr val="bg1"/>
                          </a:solidFill>
                        </a:rPr>
                        <a:t>Planteavl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b="1"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b="1" dirty="0" smtClean="0">
                        <a:solidFill>
                          <a:schemeClr val="bg1"/>
                        </a:solidFill>
                      </a:endParaRPr>
                    </a:p>
                  </a:txBody>
                  <a:tcPr>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000" dirty="0" smtClean="0">
                        <a:solidFill>
                          <a:schemeClr val="tx1"/>
                        </a:solidFill>
                        <a:latin typeface="+mn-lt"/>
                      </a:endParaRPr>
                    </a:p>
                    <a:p>
                      <a:pPr marL="171450" indent="-171450">
                        <a:buFont typeface="Arial" panose="020B0604020202020204" pitchFamily="34" charset="0"/>
                        <a:buChar char="•"/>
                      </a:pPr>
                      <a:endParaRPr lang="da-DK" sz="1000" dirty="0">
                        <a:solidFill>
                          <a:schemeClr val="tx1"/>
                        </a:solidFill>
                        <a:latin typeface="+mn-lt"/>
                      </a:endParaRPr>
                    </a:p>
                  </a:txBody>
                  <a:tcPr>
                    <a:solidFill>
                      <a:schemeClr val="bg1">
                        <a:lumMod val="75000"/>
                      </a:schemeClr>
                    </a:solidFill>
                  </a:tcPr>
                </a:tc>
                <a:tc>
                  <a:txBody>
                    <a:bodyPr/>
                    <a:lstStyle/>
                    <a:p>
                      <a:pPr marL="0" indent="0">
                        <a:buFont typeface="Arial" panose="020B0604020202020204" pitchFamily="34" charset="0"/>
                        <a:buNone/>
                      </a:pPr>
                      <a:endParaRPr lang="da-DK" sz="1000" baseline="0" dirty="0" smtClean="0">
                        <a:solidFill>
                          <a:schemeClr val="tx1"/>
                        </a:solidFill>
                        <a:latin typeface="+mn-lt"/>
                      </a:endParaRPr>
                    </a:p>
                    <a:p>
                      <a:pPr marL="171450" indent="-171450">
                        <a:buFont typeface="Arial" panose="020B0604020202020204" pitchFamily="34" charset="0"/>
                        <a:buChar char="•"/>
                      </a:pPr>
                      <a:endParaRPr lang="da-DK" sz="1000" dirty="0">
                        <a:solidFill>
                          <a:schemeClr val="tx1"/>
                        </a:solidFill>
                        <a:latin typeface="+mn-lt"/>
                      </a:endParaRPr>
                    </a:p>
                  </a:txBody>
                  <a:tcPr>
                    <a:solidFill>
                      <a:schemeClr val="bg1">
                        <a:lumMod val="85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dirty="0" smtClean="0">
                          <a:solidFill>
                            <a:schemeClr val="bg1"/>
                          </a:solidFill>
                        </a:rPr>
                        <a:t>Ledelse og kompetencer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b="1" dirty="0" smtClean="0">
                        <a:solidFill>
                          <a:schemeClr val="bg1"/>
                        </a:solidFill>
                      </a:endParaRPr>
                    </a:p>
                  </a:txBody>
                  <a:tcPr>
                    <a:solidFill>
                      <a:schemeClr val="bg1">
                        <a:lumMod val="65000"/>
                      </a:schemeClr>
                    </a:solidFill>
                  </a:tcPr>
                </a:tc>
                <a:tc>
                  <a:txBody>
                    <a:bodyPr/>
                    <a:lstStyle/>
                    <a:p>
                      <a:pPr marL="0" indent="0">
                        <a:buFont typeface="Arial" panose="020B0604020202020204" pitchFamily="34" charset="0"/>
                        <a:buNone/>
                      </a:pPr>
                      <a:endParaRPr lang="da-DK" sz="1000" dirty="0">
                        <a:solidFill>
                          <a:schemeClr val="tx1"/>
                        </a:solidFill>
                        <a:latin typeface="+mn-lt"/>
                      </a:endParaRPr>
                    </a:p>
                  </a:txBody>
                  <a:tcPr>
                    <a:solidFill>
                      <a:schemeClr val="bg1">
                        <a:lumMod val="75000"/>
                      </a:schemeClr>
                    </a:solidFill>
                  </a:tcPr>
                </a:tc>
                <a:tc>
                  <a:txBody>
                    <a:bodyPr/>
                    <a:lstStyle/>
                    <a:p>
                      <a:pPr marL="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tabLst/>
                        <a:defRPr/>
                      </a:pPr>
                      <a:endParaRPr kumimoji="0" lang="da-DK" altLang="da-DK" sz="1000" b="0" i="0" u="none" strike="noStrike" cap="none" normalizeH="0" baseline="0" dirty="0" smtClean="0">
                        <a:ln>
                          <a:noFill/>
                        </a:ln>
                        <a:solidFill>
                          <a:schemeClr val="tx1"/>
                        </a:solidFill>
                        <a:effectLst/>
                        <a:latin typeface="+mn-lt"/>
                        <a:ea typeface="Times New Roman" pitchFamily="18" charset="0"/>
                        <a:cs typeface="Arial" pitchFamily="34" charset="0"/>
                      </a:endParaRPr>
                    </a:p>
                    <a:p>
                      <a:pPr marL="171450" indent="-171450" eaLnBrk="0" hangingPunct="0">
                        <a:buFont typeface="Arial" panose="020B0604020202020204" pitchFamily="34" charset="0"/>
                        <a:buChar char="•"/>
                      </a:pPr>
                      <a:endParaRPr lang="da-DK" altLang="da-DK" sz="1000" b="0" dirty="0" smtClean="0">
                        <a:solidFill>
                          <a:schemeClr val="tx1"/>
                        </a:solidFill>
                        <a:latin typeface="+mn-lt"/>
                        <a:ea typeface="Times New Roman" pitchFamily="18" charset="0"/>
                        <a:cs typeface="Arial" pitchFamily="34" charset="0"/>
                      </a:endParaRPr>
                    </a:p>
                    <a:p>
                      <a:pPr marL="171450" indent="-171450">
                        <a:buFont typeface="Arial" panose="020B0604020202020204" pitchFamily="34" charset="0"/>
                        <a:buChar char="•"/>
                      </a:pPr>
                      <a:endParaRPr lang="da-DK" sz="1000" dirty="0">
                        <a:solidFill>
                          <a:schemeClr val="tx1"/>
                        </a:solidFill>
                        <a:latin typeface="+mn-lt"/>
                      </a:endParaRPr>
                    </a:p>
                  </a:txBody>
                  <a:tcPr>
                    <a:solidFill>
                      <a:schemeClr val="bg1">
                        <a:lumMod val="85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dirty="0" smtClean="0">
                          <a:solidFill>
                            <a:schemeClr val="bg1"/>
                          </a:solidFill>
                        </a:rPr>
                        <a:t>Økonomi</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b="1"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b="1" dirty="0" smtClean="0">
                        <a:solidFill>
                          <a:schemeClr val="bg1"/>
                        </a:solidFill>
                      </a:endParaRPr>
                    </a:p>
                  </a:txBody>
                  <a:tcPr>
                    <a:solidFill>
                      <a:schemeClr val="bg1">
                        <a:lumMod val="65000"/>
                      </a:schemeClr>
                    </a:solidFill>
                  </a:tcPr>
                </a:tc>
                <a:tc>
                  <a:txBody>
                    <a:bodyPr/>
                    <a:lstStyle/>
                    <a:p>
                      <a:pPr marL="0" lvl="0" indent="0" eaLnBrk="0" hangingPunct="0">
                        <a:buFont typeface="Arial" panose="020B0604020202020204" pitchFamily="34" charset="0"/>
                        <a:buNone/>
                      </a:pPr>
                      <a:endParaRPr lang="da-DK" altLang="da-DK" sz="1000" b="0" dirty="0" smtClean="0">
                        <a:solidFill>
                          <a:schemeClr val="tx1"/>
                        </a:solidFill>
                        <a:latin typeface="+mn-lt"/>
                        <a:cs typeface="Arial" pitchFamily="34" charset="0"/>
                      </a:endParaRPr>
                    </a:p>
                  </a:txBody>
                  <a:tcPr>
                    <a:solidFill>
                      <a:schemeClr val="bg1">
                        <a:lumMod val="75000"/>
                      </a:schemeClr>
                    </a:solidFill>
                  </a:tcPr>
                </a:tc>
                <a:tc>
                  <a:txBody>
                    <a:bodyPr/>
                    <a:lstStyle/>
                    <a:p>
                      <a:pPr marL="0" indent="0">
                        <a:buFont typeface="Arial" panose="020B0604020202020204" pitchFamily="34" charset="0"/>
                        <a:buNone/>
                      </a:pPr>
                      <a:endParaRPr lang="da-DK" sz="1000" dirty="0">
                        <a:solidFill>
                          <a:schemeClr val="tx1"/>
                        </a:solidFill>
                        <a:latin typeface="+mn-lt"/>
                      </a:endParaRPr>
                    </a:p>
                  </a:txBody>
                  <a:tcPr>
                    <a:solidFill>
                      <a:schemeClr val="bg1">
                        <a:lumMod val="85000"/>
                      </a:schemeClr>
                    </a:solidFill>
                  </a:tcPr>
                </a:tc>
              </a:tr>
            </a:tbl>
          </a:graphicData>
        </a:graphic>
      </p:graphicFrame>
      <p:sp>
        <p:nvSpPr>
          <p:cNvPr id="11" name="Rektangel 10"/>
          <p:cNvSpPr/>
          <p:nvPr/>
        </p:nvSpPr>
        <p:spPr bwMode="auto">
          <a:xfrm>
            <a:off x="8697419" y="6276464"/>
            <a:ext cx="792089" cy="366461"/>
          </a:xfrm>
          <a:prstGeom prst="rect">
            <a:avLst/>
          </a:prstGeom>
          <a:solidFill>
            <a:srgbClr val="3E505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a-DK" sz="900" b="1" i="0" u="none" strike="noStrike" cap="none" normalizeH="0" baseline="0" dirty="0" smtClean="0">
                <a:ln>
                  <a:noFill/>
                </a:ln>
                <a:solidFill>
                  <a:schemeClr val="bg1"/>
                </a:solidFill>
                <a:effectLst/>
                <a:latin typeface="Arial" charset="0"/>
              </a:rPr>
              <a:t>Indsæt eget logo</a:t>
            </a:r>
          </a:p>
        </p:txBody>
      </p:sp>
    </p:spTree>
    <p:extLst>
      <p:ext uri="{BB962C8B-B14F-4D97-AF65-F5344CB8AC3E}">
        <p14:creationId xmlns:p14="http://schemas.microsoft.com/office/powerpoint/2010/main" val="1518057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Billede 57"/>
          <p:cNvPicPr>
            <a:picLocks noChangeAspect="1"/>
          </p:cNvPicPr>
          <p:nvPr/>
        </p:nvPicPr>
        <p:blipFill rotWithShape="1">
          <a:blip r:embed="rId3">
            <a:extLst>
              <a:ext uri="{28A0092B-C50C-407E-A947-70E740481C1C}">
                <a14:useLocalDpi xmlns:a14="http://schemas.microsoft.com/office/drawing/2010/main" val="0"/>
              </a:ext>
            </a:extLst>
          </a:blip>
          <a:srcRect t="12852"/>
          <a:stretch/>
        </p:blipFill>
        <p:spPr>
          <a:xfrm>
            <a:off x="-151617" y="0"/>
            <a:ext cx="10225136" cy="6858000"/>
          </a:xfrm>
          <a:prstGeom prst="rect">
            <a:avLst/>
          </a:prstGeom>
        </p:spPr>
      </p:pic>
      <p:sp>
        <p:nvSpPr>
          <p:cNvPr id="94" name="Rektangel 93"/>
          <p:cNvSpPr/>
          <p:nvPr/>
        </p:nvSpPr>
        <p:spPr>
          <a:xfrm>
            <a:off x="426448" y="188640"/>
            <a:ext cx="9115258" cy="892552"/>
          </a:xfrm>
          <a:prstGeom prst="rect">
            <a:avLst/>
          </a:prstGeom>
        </p:spPr>
        <p:txBody>
          <a:bodyPr wrap="square">
            <a:spAutoFit/>
          </a:bodyPr>
          <a:lstStyle/>
          <a:p>
            <a:pPr algn="ctr"/>
            <a:r>
              <a:rPr lang="da-DK" sz="3200" dirty="0" smtClean="0">
                <a:solidFill>
                  <a:srgbClr val="3E5052"/>
                </a:solidFill>
              </a:rPr>
              <a:t>Strategi</a:t>
            </a:r>
          </a:p>
          <a:p>
            <a:pPr algn="ctr"/>
            <a:r>
              <a:rPr lang="da-DK" sz="2000" dirty="0" smtClean="0">
                <a:solidFill>
                  <a:srgbClr val="3E5052"/>
                </a:solidFill>
              </a:rPr>
              <a:t>- Virksomhedens mål</a:t>
            </a:r>
            <a:endParaRPr lang="da-DK" sz="2000" dirty="0"/>
          </a:p>
        </p:txBody>
      </p:sp>
      <p:pic>
        <p:nvPicPr>
          <p:cNvPr id="60" name="Picture 3" descr="Q:\DLBR_Visuel_Design\Logoer\DLBR Partner\JPG\DLBR_Partner_CMY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845" y="6276462"/>
            <a:ext cx="1110918" cy="333602"/>
          </a:xfrm>
          <a:prstGeom prst="rect">
            <a:avLst/>
          </a:prstGeom>
          <a:noFill/>
          <a:extLst>
            <a:ext uri="{909E8E84-426E-40DD-AFC4-6F175D3DCCD1}">
              <a14:hiddenFill xmlns:a14="http://schemas.microsoft.com/office/drawing/2010/main">
                <a:solidFill>
                  <a:srgbClr val="FFFFFF"/>
                </a:solidFill>
              </a14:hiddenFill>
            </a:ext>
          </a:extLst>
        </p:spPr>
      </p:pic>
      <p:sp>
        <p:nvSpPr>
          <p:cNvPr id="80" name="Rektangel 79"/>
          <p:cNvSpPr/>
          <p:nvPr/>
        </p:nvSpPr>
        <p:spPr bwMode="auto">
          <a:xfrm>
            <a:off x="8697419" y="6276464"/>
            <a:ext cx="792089" cy="366461"/>
          </a:xfrm>
          <a:prstGeom prst="rect">
            <a:avLst/>
          </a:prstGeom>
          <a:solidFill>
            <a:srgbClr val="3E505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a-DK" sz="900" b="1" i="0" u="none" strike="noStrike" cap="none" normalizeH="0" baseline="0" dirty="0" smtClean="0">
                <a:ln>
                  <a:noFill/>
                </a:ln>
                <a:solidFill>
                  <a:schemeClr val="bg1"/>
                </a:solidFill>
                <a:effectLst/>
                <a:latin typeface="Arial" charset="0"/>
              </a:rPr>
              <a:t>Indsæt eget logo</a:t>
            </a:r>
          </a:p>
        </p:txBody>
      </p:sp>
      <p:grpSp>
        <p:nvGrpSpPr>
          <p:cNvPr id="2" name="Gruppe 1"/>
          <p:cNvGrpSpPr/>
          <p:nvPr/>
        </p:nvGrpSpPr>
        <p:grpSpPr>
          <a:xfrm>
            <a:off x="272480" y="1037929"/>
            <a:ext cx="9433048" cy="5021849"/>
            <a:chOff x="272480" y="1037929"/>
            <a:chExt cx="9433048" cy="5021849"/>
          </a:xfrm>
        </p:grpSpPr>
        <p:sp>
          <p:nvSpPr>
            <p:cNvPr id="56" name="Rektangel 55"/>
            <p:cNvSpPr/>
            <p:nvPr/>
          </p:nvSpPr>
          <p:spPr bwMode="auto">
            <a:xfrm>
              <a:off x="272480" y="4499804"/>
              <a:ext cx="9433048" cy="1559974"/>
            </a:xfrm>
            <a:prstGeom prst="rect">
              <a:avLst/>
            </a:prstGeom>
            <a:solidFill>
              <a:schemeClr val="bg1">
                <a:lumMod val="65000"/>
                <a:alpha val="60000"/>
              </a:schemeClr>
            </a:solidFill>
            <a:ln w="9525" cap="flat" cmpd="sng" algn="ctr">
              <a:noFill/>
              <a:prstDash val="solid"/>
              <a:round/>
              <a:headEnd type="none" w="med" len="med"/>
              <a:tailEnd type="none" w="med" len="med"/>
            </a:ln>
            <a:effectLst>
              <a:innerShdw blurRad="63500" dist="50800" dir="16200000">
                <a:prstClr val="black">
                  <a:alpha val="50000"/>
                </a:prstClr>
              </a:innerShdw>
            </a:effectLst>
          </p:spPr>
          <p:txBody>
            <a:bodyPr vert="horz" wrap="square" lIns="91440" tIns="45720" rIns="91440" bIns="45720" numCol="1" rtlCol="0" anchor="t" anchorCtr="0" compatLnSpc="1">
              <a:prstTxWarp prst="textNoShape">
                <a:avLst/>
              </a:prstTxWarp>
            </a:bodyPr>
            <a:lstStyle/>
            <a:p>
              <a:endParaRPr kumimoji="0" lang="da-DK" sz="2400" b="1" i="0" u="none" strike="noStrike" cap="none" normalizeH="0" baseline="0" dirty="0" smtClean="0">
                <a:ln>
                  <a:noFill/>
                </a:ln>
                <a:solidFill>
                  <a:schemeClr val="tx1"/>
                </a:solidFill>
                <a:effectLst/>
                <a:latin typeface="Arial" charset="0"/>
              </a:endParaRPr>
            </a:p>
          </p:txBody>
        </p:sp>
        <p:sp>
          <p:nvSpPr>
            <p:cNvPr id="5" name="Rektangel 4"/>
            <p:cNvSpPr/>
            <p:nvPr/>
          </p:nvSpPr>
          <p:spPr bwMode="auto">
            <a:xfrm>
              <a:off x="272480" y="2780928"/>
              <a:ext cx="9433048" cy="1728192"/>
            </a:xfrm>
            <a:prstGeom prst="rect">
              <a:avLst/>
            </a:prstGeom>
            <a:solidFill>
              <a:srgbClr val="3E5052">
                <a:alpha val="65000"/>
              </a:srgbClr>
            </a:solidFill>
            <a:ln w="9525" cap="flat" cmpd="sng" algn="ctr">
              <a:noFill/>
              <a:prstDash val="solid"/>
              <a:round/>
              <a:headEnd type="none" w="med" len="med"/>
              <a:tailEnd type="none" w="med" len="med"/>
            </a:ln>
            <a:effectLst>
              <a:innerShdw blurRad="63500" dist="50800" dir="16200000">
                <a:prstClr val="black">
                  <a:alpha val="50000"/>
                </a:prstClr>
              </a:innerShdw>
            </a:effectLst>
          </p:spPr>
          <p:txBody>
            <a:bodyPr vert="horz" wrap="square" lIns="91440" tIns="45720" rIns="91440" bIns="45720" numCol="1" rtlCol="0" anchor="t" anchorCtr="0" compatLnSpc="1">
              <a:prstTxWarp prst="textNoShape">
                <a:avLst/>
              </a:prstTxWarp>
            </a:bodyPr>
            <a:lstStyle/>
            <a:p>
              <a:endParaRPr kumimoji="0" lang="da-DK" sz="2400" b="1" i="0" u="none" strike="noStrike" cap="none" normalizeH="0" baseline="0" dirty="0" smtClean="0">
                <a:ln>
                  <a:noFill/>
                </a:ln>
                <a:solidFill>
                  <a:schemeClr val="tx1"/>
                </a:solidFill>
                <a:effectLst/>
                <a:latin typeface="Arial" charset="0"/>
              </a:endParaRPr>
            </a:p>
          </p:txBody>
        </p:sp>
        <p:sp>
          <p:nvSpPr>
            <p:cNvPr id="6" name="Rektangel 5"/>
            <p:cNvSpPr/>
            <p:nvPr/>
          </p:nvSpPr>
          <p:spPr bwMode="auto">
            <a:xfrm>
              <a:off x="272480" y="1052736"/>
              <a:ext cx="9433048" cy="1728192"/>
            </a:xfrm>
            <a:prstGeom prst="rect">
              <a:avLst/>
            </a:prstGeom>
            <a:solidFill>
              <a:srgbClr val="92C83E">
                <a:alpha val="8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2400" b="1" i="0" u="none" strike="noStrike" cap="none" normalizeH="0" baseline="0" smtClean="0">
                <a:ln>
                  <a:noFill/>
                </a:ln>
                <a:solidFill>
                  <a:schemeClr val="tx1"/>
                </a:solidFill>
                <a:effectLst/>
                <a:latin typeface="Arial" charset="0"/>
              </a:endParaRPr>
            </a:p>
          </p:txBody>
        </p:sp>
        <p:sp>
          <p:nvSpPr>
            <p:cNvPr id="7" name="Rektangel 6"/>
            <p:cNvSpPr/>
            <p:nvPr/>
          </p:nvSpPr>
          <p:spPr bwMode="auto">
            <a:xfrm>
              <a:off x="396687" y="1052736"/>
              <a:ext cx="9145016" cy="172819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2400" b="1" i="0" u="none" strike="noStrike" cap="none" normalizeH="0" baseline="0" smtClean="0">
                <a:ln>
                  <a:noFill/>
                </a:ln>
                <a:solidFill>
                  <a:schemeClr val="tx1"/>
                </a:solidFill>
                <a:effectLst/>
                <a:latin typeface="Arial" charset="0"/>
              </a:endParaRPr>
            </a:p>
          </p:txBody>
        </p:sp>
        <p:sp>
          <p:nvSpPr>
            <p:cNvPr id="8" name="Tekstboks 7"/>
            <p:cNvSpPr txBox="1"/>
            <p:nvPr/>
          </p:nvSpPr>
          <p:spPr>
            <a:xfrm rot="5400000" flipH="1" flipV="1">
              <a:off x="-206315" y="1747555"/>
              <a:ext cx="1296144" cy="338554"/>
            </a:xfrm>
            <a:prstGeom prst="rect">
              <a:avLst/>
            </a:prstGeom>
            <a:noFill/>
          </p:spPr>
          <p:txBody>
            <a:bodyPr wrap="square" rtlCol="0">
              <a:spAutoFit/>
            </a:bodyPr>
            <a:lstStyle/>
            <a:p>
              <a:r>
                <a:rPr lang="da-DK" sz="1600" dirty="0" smtClean="0">
                  <a:solidFill>
                    <a:schemeClr val="bg1"/>
                  </a:solidFill>
                </a:rPr>
                <a:t>Strategisk</a:t>
              </a:r>
              <a:endParaRPr lang="da-DK" sz="1600" dirty="0">
                <a:solidFill>
                  <a:schemeClr val="bg1"/>
                </a:solidFill>
              </a:endParaRPr>
            </a:p>
          </p:txBody>
        </p:sp>
        <p:sp>
          <p:nvSpPr>
            <p:cNvPr id="9" name="Tekstboks 8"/>
            <p:cNvSpPr txBox="1"/>
            <p:nvPr/>
          </p:nvSpPr>
          <p:spPr>
            <a:xfrm rot="16200000">
              <a:off x="-121676" y="3406633"/>
              <a:ext cx="1270883" cy="338554"/>
            </a:xfrm>
            <a:prstGeom prst="rect">
              <a:avLst/>
            </a:prstGeom>
            <a:noFill/>
          </p:spPr>
          <p:txBody>
            <a:bodyPr wrap="square" rtlCol="0">
              <a:spAutoFit/>
            </a:bodyPr>
            <a:lstStyle/>
            <a:p>
              <a:r>
                <a:rPr lang="da-DK" sz="1600" dirty="0" smtClean="0">
                  <a:solidFill>
                    <a:schemeClr val="bg1"/>
                  </a:solidFill>
                </a:rPr>
                <a:t>Taktisk</a:t>
              </a:r>
              <a:endParaRPr lang="da-DK" dirty="0">
                <a:solidFill>
                  <a:schemeClr val="bg1"/>
                </a:solidFill>
              </a:endParaRPr>
            </a:p>
          </p:txBody>
        </p:sp>
        <p:sp>
          <p:nvSpPr>
            <p:cNvPr id="10" name="Tekstboks 9"/>
            <p:cNvSpPr txBox="1"/>
            <p:nvPr/>
          </p:nvSpPr>
          <p:spPr>
            <a:xfrm rot="16200000">
              <a:off x="-239829" y="5026405"/>
              <a:ext cx="1507195" cy="338554"/>
            </a:xfrm>
            <a:prstGeom prst="rect">
              <a:avLst/>
            </a:prstGeom>
            <a:noFill/>
          </p:spPr>
          <p:txBody>
            <a:bodyPr wrap="square" rtlCol="0">
              <a:spAutoFit/>
            </a:bodyPr>
            <a:lstStyle/>
            <a:p>
              <a:r>
                <a:rPr lang="da-DK" sz="1600" dirty="0" smtClean="0">
                  <a:solidFill>
                    <a:schemeClr val="bg1"/>
                  </a:solidFill>
                </a:rPr>
                <a:t>Operationelt</a:t>
              </a:r>
              <a:endParaRPr lang="da-DK" sz="1600" dirty="0">
                <a:solidFill>
                  <a:schemeClr val="bg1"/>
                </a:solidFill>
              </a:endParaRPr>
            </a:p>
          </p:txBody>
        </p:sp>
        <p:cxnSp>
          <p:nvCxnSpPr>
            <p:cNvPr id="53" name="Lige forbindelse 52"/>
            <p:cNvCxnSpPr>
              <a:stCxn id="78" idx="2"/>
              <a:endCxn id="84" idx="2"/>
            </p:cNvCxnSpPr>
            <p:nvPr/>
          </p:nvCxnSpPr>
          <p:spPr bwMode="auto">
            <a:xfrm>
              <a:off x="1933913" y="2780930"/>
              <a:ext cx="6043423" cy="6413"/>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6" name="Gruppe 15"/>
            <p:cNvGrpSpPr/>
            <p:nvPr/>
          </p:nvGrpSpPr>
          <p:grpSpPr>
            <a:xfrm>
              <a:off x="972158" y="1037929"/>
              <a:ext cx="7797266" cy="4899100"/>
              <a:chOff x="1191922" y="1037927"/>
              <a:chExt cx="7797266" cy="4899100"/>
            </a:xfrm>
          </p:grpSpPr>
          <p:sp>
            <p:nvSpPr>
              <p:cNvPr id="28" name="Afrundet rektangel 27"/>
              <p:cNvSpPr/>
              <p:nvPr/>
            </p:nvSpPr>
            <p:spPr bwMode="auto">
              <a:xfrm>
                <a:off x="5380837" y="5037027"/>
                <a:ext cx="1584176" cy="900000"/>
              </a:xfrm>
              <a:prstGeom prst="roundRect">
                <a:avLst/>
              </a:prstGeom>
              <a:solidFill>
                <a:srgbClr val="92C83E"/>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2400" b="1" i="0" u="none" strike="noStrike" cap="none" normalizeH="0" baseline="0" smtClean="0">
                  <a:ln>
                    <a:noFill/>
                  </a:ln>
                  <a:solidFill>
                    <a:schemeClr val="tx1"/>
                  </a:solidFill>
                  <a:effectLst/>
                  <a:latin typeface="Arial" charset="0"/>
                </a:endParaRPr>
              </a:p>
            </p:txBody>
          </p:sp>
          <p:sp>
            <p:nvSpPr>
              <p:cNvPr id="29" name="Afrundet rektangel 28"/>
              <p:cNvSpPr/>
              <p:nvPr/>
            </p:nvSpPr>
            <p:spPr bwMode="auto">
              <a:xfrm>
                <a:off x="3381413" y="5037027"/>
                <a:ext cx="1584176" cy="900000"/>
              </a:xfrm>
              <a:prstGeom prst="roundRect">
                <a:avLst/>
              </a:prstGeom>
              <a:solidFill>
                <a:srgbClr val="92C83E"/>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2400" b="1" i="0" u="none" strike="noStrike" cap="none" normalizeH="0" baseline="0" smtClean="0">
                  <a:ln>
                    <a:noFill/>
                  </a:ln>
                  <a:solidFill>
                    <a:schemeClr val="tx1"/>
                  </a:solidFill>
                  <a:effectLst/>
                  <a:latin typeface="Arial" charset="0"/>
                </a:endParaRPr>
              </a:p>
            </p:txBody>
          </p:sp>
          <p:sp>
            <p:nvSpPr>
              <p:cNvPr id="30" name="Afrundet rektangel 29"/>
              <p:cNvSpPr/>
              <p:nvPr/>
            </p:nvSpPr>
            <p:spPr bwMode="auto">
              <a:xfrm>
                <a:off x="1364291" y="5037027"/>
                <a:ext cx="1584176" cy="900000"/>
              </a:xfrm>
              <a:prstGeom prst="roundRect">
                <a:avLst/>
              </a:prstGeom>
              <a:solidFill>
                <a:srgbClr val="92C83E"/>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smtClean="0">
                  <a:ln>
                    <a:noFill/>
                  </a:ln>
                  <a:solidFill>
                    <a:schemeClr val="tx1"/>
                  </a:solidFill>
                  <a:effectLst/>
                  <a:latin typeface="Arial" charset="0"/>
                </a:endParaRPr>
              </a:p>
            </p:txBody>
          </p:sp>
          <p:sp>
            <p:nvSpPr>
              <p:cNvPr id="32" name="Afrundet rektangel 31"/>
              <p:cNvSpPr/>
              <p:nvPr/>
            </p:nvSpPr>
            <p:spPr bwMode="auto">
              <a:xfrm>
                <a:off x="5204319" y="3284984"/>
                <a:ext cx="1955147" cy="864096"/>
              </a:xfrm>
              <a:prstGeom prst="roundRect">
                <a:avLst/>
              </a:prstGeom>
              <a:solidFill>
                <a:srgbClr val="006838"/>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2400" b="1" i="0" u="none" strike="noStrike" cap="none" normalizeH="0" baseline="0" smtClean="0">
                  <a:ln>
                    <a:noFill/>
                  </a:ln>
                  <a:solidFill>
                    <a:schemeClr val="tx1"/>
                  </a:solidFill>
                  <a:effectLst/>
                  <a:latin typeface="Arial" charset="0"/>
                </a:endParaRPr>
              </a:p>
            </p:txBody>
          </p:sp>
          <p:sp>
            <p:nvSpPr>
              <p:cNvPr id="34" name="Afrundet rektangel 33"/>
              <p:cNvSpPr/>
              <p:nvPr/>
            </p:nvSpPr>
            <p:spPr bwMode="auto">
              <a:xfrm>
                <a:off x="1191922" y="3284984"/>
                <a:ext cx="1958800" cy="864096"/>
              </a:xfrm>
              <a:prstGeom prst="roundRect">
                <a:avLst/>
              </a:prstGeom>
              <a:solidFill>
                <a:srgbClr val="006838"/>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2400" b="1" i="0" u="none" strike="noStrike" cap="none" normalizeH="0" baseline="0" dirty="0" smtClean="0">
                  <a:ln>
                    <a:noFill/>
                  </a:ln>
                  <a:solidFill>
                    <a:schemeClr val="tx1"/>
                  </a:solidFill>
                  <a:effectLst/>
                  <a:latin typeface="Arial" charset="0"/>
                </a:endParaRPr>
              </a:p>
            </p:txBody>
          </p:sp>
          <p:cxnSp>
            <p:nvCxnSpPr>
              <p:cNvPr id="49" name="Lige forbindelse 48"/>
              <p:cNvCxnSpPr/>
              <p:nvPr/>
            </p:nvCxnSpPr>
            <p:spPr bwMode="auto">
              <a:xfrm>
                <a:off x="5164364" y="2204864"/>
                <a:ext cx="0" cy="5667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Lige forbindelse 54"/>
              <p:cNvCxnSpPr/>
              <p:nvPr/>
            </p:nvCxnSpPr>
            <p:spPr bwMode="auto">
              <a:xfrm flipV="1">
                <a:off x="2155420" y="2780928"/>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Lige forbindelse 56"/>
              <p:cNvCxnSpPr/>
              <p:nvPr/>
            </p:nvCxnSpPr>
            <p:spPr bwMode="auto">
              <a:xfrm flipV="1">
                <a:off x="4236660" y="2780928"/>
                <a:ext cx="2136"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Lige forbindelse 58"/>
              <p:cNvCxnSpPr>
                <a:stCxn id="66" idx="0"/>
              </p:cNvCxnSpPr>
              <p:nvPr/>
            </p:nvCxnSpPr>
            <p:spPr bwMode="auto">
              <a:xfrm flipH="1" flipV="1">
                <a:off x="6177136" y="2780930"/>
                <a:ext cx="1" cy="21602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Lige forbindelse 71"/>
              <p:cNvCxnSpPr/>
              <p:nvPr/>
            </p:nvCxnSpPr>
            <p:spPr bwMode="auto">
              <a:xfrm flipV="1">
                <a:off x="2164330" y="4149080"/>
                <a:ext cx="0" cy="55673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Lige forbindelse 74"/>
              <p:cNvCxnSpPr/>
              <p:nvPr/>
            </p:nvCxnSpPr>
            <p:spPr bwMode="auto">
              <a:xfrm flipV="1">
                <a:off x="4236660" y="4149080"/>
                <a:ext cx="0" cy="55673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7" name="Tekstboks 76"/>
              <p:cNvSpPr txBox="1"/>
              <p:nvPr/>
            </p:nvSpPr>
            <p:spPr>
              <a:xfrm>
                <a:off x="4408579" y="1037927"/>
                <a:ext cx="1584176" cy="338554"/>
              </a:xfrm>
              <a:prstGeom prst="rect">
                <a:avLst/>
              </a:prstGeom>
              <a:noFill/>
            </p:spPr>
            <p:txBody>
              <a:bodyPr wrap="square" rtlCol="0">
                <a:spAutoFit/>
              </a:bodyPr>
              <a:lstStyle/>
              <a:p>
                <a:pPr algn="ctr"/>
                <a:r>
                  <a:rPr lang="da-DK" sz="1600" dirty="0" smtClean="0">
                    <a:solidFill>
                      <a:schemeClr val="bg1"/>
                    </a:solidFill>
                  </a:rPr>
                  <a:t>Vision</a:t>
                </a:r>
                <a:endParaRPr lang="da-DK" dirty="0">
                  <a:solidFill>
                    <a:schemeClr val="bg1"/>
                  </a:solidFill>
                </a:endParaRPr>
              </a:p>
            </p:txBody>
          </p:sp>
          <p:sp>
            <p:nvSpPr>
              <p:cNvPr id="78" name="Tekstboks 77"/>
              <p:cNvSpPr txBox="1"/>
              <p:nvPr/>
            </p:nvSpPr>
            <p:spPr>
              <a:xfrm>
                <a:off x="1541609" y="2257708"/>
                <a:ext cx="1224136" cy="523220"/>
              </a:xfrm>
              <a:prstGeom prst="rect">
                <a:avLst/>
              </a:prstGeom>
              <a:noFill/>
            </p:spPr>
            <p:txBody>
              <a:bodyPr wrap="square" rtlCol="0">
                <a:spAutoFit/>
              </a:bodyPr>
              <a:lstStyle/>
              <a:p>
                <a:pPr algn="ctr"/>
                <a:r>
                  <a:rPr lang="da-DK" sz="1400" dirty="0" smtClean="0"/>
                  <a:t>Animalsk produktion</a:t>
                </a:r>
                <a:endParaRPr lang="da-DK" sz="1400" dirty="0"/>
              </a:p>
            </p:txBody>
          </p:sp>
          <p:sp>
            <p:nvSpPr>
              <p:cNvPr id="82" name="Tekstboks 81"/>
              <p:cNvSpPr txBox="1"/>
              <p:nvPr/>
            </p:nvSpPr>
            <p:spPr>
              <a:xfrm>
                <a:off x="3740555" y="2471786"/>
                <a:ext cx="1008112" cy="307777"/>
              </a:xfrm>
              <a:prstGeom prst="rect">
                <a:avLst/>
              </a:prstGeom>
              <a:noFill/>
            </p:spPr>
            <p:txBody>
              <a:bodyPr wrap="square" rtlCol="0">
                <a:spAutoFit/>
              </a:bodyPr>
              <a:lstStyle/>
              <a:p>
                <a:r>
                  <a:rPr lang="da-DK" sz="1400" dirty="0" smtClean="0"/>
                  <a:t>Planteavl</a:t>
                </a:r>
                <a:endParaRPr lang="da-DK" sz="1400" dirty="0"/>
              </a:p>
            </p:txBody>
          </p:sp>
          <p:sp>
            <p:nvSpPr>
              <p:cNvPr id="83" name="Tekstboks 82"/>
              <p:cNvSpPr txBox="1"/>
              <p:nvPr/>
            </p:nvSpPr>
            <p:spPr>
              <a:xfrm>
                <a:off x="5406886" y="2257708"/>
                <a:ext cx="1584176" cy="523220"/>
              </a:xfrm>
              <a:prstGeom prst="rect">
                <a:avLst/>
              </a:prstGeom>
              <a:noFill/>
            </p:spPr>
            <p:txBody>
              <a:bodyPr wrap="square" rtlCol="0">
                <a:spAutoFit/>
              </a:bodyPr>
              <a:lstStyle/>
              <a:p>
                <a:pPr algn="ctr"/>
                <a:r>
                  <a:rPr lang="da-DK" sz="1400" dirty="0" smtClean="0"/>
                  <a:t>Ledelse og kompetencer</a:t>
                </a:r>
                <a:endParaRPr lang="da-DK" sz="1400" dirty="0"/>
              </a:p>
            </p:txBody>
          </p:sp>
          <p:sp>
            <p:nvSpPr>
              <p:cNvPr id="84" name="Tekstboks 83"/>
              <p:cNvSpPr txBox="1"/>
              <p:nvPr/>
            </p:nvSpPr>
            <p:spPr>
              <a:xfrm>
                <a:off x="7693044" y="2479564"/>
                <a:ext cx="1008112" cy="307777"/>
              </a:xfrm>
              <a:prstGeom prst="rect">
                <a:avLst/>
              </a:prstGeom>
              <a:noFill/>
            </p:spPr>
            <p:txBody>
              <a:bodyPr wrap="square" rtlCol="0">
                <a:spAutoFit/>
              </a:bodyPr>
              <a:lstStyle/>
              <a:p>
                <a:r>
                  <a:rPr lang="da-DK" sz="1400" dirty="0" smtClean="0"/>
                  <a:t>Økonomi</a:t>
                </a:r>
                <a:endParaRPr lang="da-DK" sz="1400" dirty="0"/>
              </a:p>
            </p:txBody>
          </p:sp>
          <p:sp>
            <p:nvSpPr>
              <p:cNvPr id="85" name="Tekstboks 84"/>
              <p:cNvSpPr txBox="1"/>
              <p:nvPr/>
            </p:nvSpPr>
            <p:spPr>
              <a:xfrm>
                <a:off x="1500355" y="2996952"/>
                <a:ext cx="1296143" cy="338554"/>
              </a:xfrm>
              <a:prstGeom prst="rect">
                <a:avLst/>
              </a:prstGeom>
              <a:noFill/>
            </p:spPr>
            <p:txBody>
              <a:bodyPr wrap="square" rtlCol="0">
                <a:spAutoFit/>
              </a:bodyPr>
              <a:lstStyle/>
              <a:p>
                <a:pPr algn="ctr"/>
                <a:r>
                  <a:rPr lang="da-DK" sz="1600" dirty="0" smtClean="0">
                    <a:solidFill>
                      <a:schemeClr val="bg1"/>
                    </a:solidFill>
                  </a:rPr>
                  <a:t>Mål</a:t>
                </a:r>
                <a:endParaRPr lang="da-DK" dirty="0">
                  <a:solidFill>
                    <a:schemeClr val="bg1"/>
                  </a:solidFill>
                </a:endParaRPr>
              </a:p>
            </p:txBody>
          </p:sp>
          <p:sp>
            <p:nvSpPr>
              <p:cNvPr id="89" name="Tekstboks 88"/>
              <p:cNvSpPr txBox="1"/>
              <p:nvPr/>
            </p:nvSpPr>
            <p:spPr>
              <a:xfrm>
                <a:off x="1379234" y="4768091"/>
                <a:ext cx="1584176" cy="307777"/>
              </a:xfrm>
              <a:prstGeom prst="rect">
                <a:avLst/>
              </a:prstGeom>
              <a:noFill/>
            </p:spPr>
            <p:txBody>
              <a:bodyPr wrap="square" rtlCol="0">
                <a:spAutoFit/>
              </a:bodyPr>
              <a:lstStyle/>
              <a:p>
                <a:r>
                  <a:rPr lang="da-DK" sz="1400" dirty="0" smtClean="0">
                    <a:solidFill>
                      <a:schemeClr val="bg1"/>
                    </a:solidFill>
                  </a:rPr>
                  <a:t>Handlingsplan 1 </a:t>
                </a:r>
                <a:endParaRPr lang="da-DK" sz="1400" dirty="0">
                  <a:solidFill>
                    <a:schemeClr val="bg1"/>
                  </a:solidFill>
                </a:endParaRPr>
              </a:p>
            </p:txBody>
          </p:sp>
          <p:sp>
            <p:nvSpPr>
              <p:cNvPr id="90" name="Tekstboks 89"/>
              <p:cNvSpPr txBox="1"/>
              <p:nvPr/>
            </p:nvSpPr>
            <p:spPr>
              <a:xfrm>
                <a:off x="3388915" y="4761505"/>
                <a:ext cx="1584176" cy="307777"/>
              </a:xfrm>
              <a:prstGeom prst="rect">
                <a:avLst/>
              </a:prstGeom>
              <a:noFill/>
            </p:spPr>
            <p:txBody>
              <a:bodyPr wrap="square" rtlCol="0">
                <a:spAutoFit/>
              </a:bodyPr>
              <a:lstStyle/>
              <a:p>
                <a:r>
                  <a:rPr lang="da-DK" sz="1400" dirty="0" smtClean="0">
                    <a:solidFill>
                      <a:schemeClr val="bg1"/>
                    </a:solidFill>
                  </a:rPr>
                  <a:t>Handlingsplan 2</a:t>
                </a:r>
                <a:endParaRPr lang="da-DK" sz="1400" dirty="0">
                  <a:solidFill>
                    <a:schemeClr val="bg1"/>
                  </a:solidFill>
                </a:endParaRPr>
              </a:p>
            </p:txBody>
          </p:sp>
          <p:sp>
            <p:nvSpPr>
              <p:cNvPr id="91" name="Tekstboks 90"/>
              <p:cNvSpPr txBox="1"/>
              <p:nvPr/>
            </p:nvSpPr>
            <p:spPr>
              <a:xfrm>
                <a:off x="5397225" y="4761504"/>
                <a:ext cx="1584176" cy="307777"/>
              </a:xfrm>
              <a:prstGeom prst="rect">
                <a:avLst/>
              </a:prstGeom>
              <a:noFill/>
            </p:spPr>
            <p:txBody>
              <a:bodyPr wrap="square" rtlCol="0">
                <a:spAutoFit/>
              </a:bodyPr>
              <a:lstStyle/>
              <a:p>
                <a:r>
                  <a:rPr lang="da-DK" sz="1400" dirty="0" smtClean="0">
                    <a:solidFill>
                      <a:schemeClr val="bg1"/>
                    </a:solidFill>
                  </a:rPr>
                  <a:t>Handlingsplan 3</a:t>
                </a:r>
                <a:endParaRPr lang="da-DK" sz="1600" dirty="0">
                  <a:solidFill>
                    <a:schemeClr val="bg1"/>
                  </a:solidFill>
                </a:endParaRPr>
              </a:p>
            </p:txBody>
          </p:sp>
          <p:sp>
            <p:nvSpPr>
              <p:cNvPr id="92" name="Tekstboks 91"/>
              <p:cNvSpPr txBox="1"/>
              <p:nvPr/>
            </p:nvSpPr>
            <p:spPr>
              <a:xfrm>
                <a:off x="7405012" y="4755698"/>
                <a:ext cx="1584176" cy="307777"/>
              </a:xfrm>
              <a:prstGeom prst="rect">
                <a:avLst/>
              </a:prstGeom>
              <a:noFill/>
              <a:effectLst/>
            </p:spPr>
            <p:txBody>
              <a:bodyPr wrap="square" rtlCol="0">
                <a:spAutoFit/>
              </a:bodyPr>
              <a:lstStyle/>
              <a:p>
                <a:r>
                  <a:rPr lang="da-DK" sz="1400" dirty="0" smtClean="0">
                    <a:solidFill>
                      <a:schemeClr val="bg1"/>
                    </a:solidFill>
                  </a:rPr>
                  <a:t>Handlingsplan 4</a:t>
                </a:r>
                <a:endParaRPr lang="da-DK" sz="1600" dirty="0">
                  <a:solidFill>
                    <a:schemeClr val="bg1"/>
                  </a:solidFill>
                </a:endParaRPr>
              </a:p>
            </p:txBody>
          </p:sp>
          <p:sp>
            <p:nvSpPr>
              <p:cNvPr id="63" name="Tekstboks 62"/>
              <p:cNvSpPr txBox="1"/>
              <p:nvPr/>
            </p:nvSpPr>
            <p:spPr>
              <a:xfrm>
                <a:off x="3588588" y="2996952"/>
                <a:ext cx="1296143" cy="338554"/>
              </a:xfrm>
              <a:prstGeom prst="rect">
                <a:avLst/>
              </a:prstGeom>
              <a:noFill/>
            </p:spPr>
            <p:txBody>
              <a:bodyPr wrap="square" rtlCol="0">
                <a:spAutoFit/>
              </a:bodyPr>
              <a:lstStyle/>
              <a:p>
                <a:pPr algn="ctr"/>
                <a:r>
                  <a:rPr lang="da-DK" sz="1600" dirty="0" smtClean="0">
                    <a:solidFill>
                      <a:schemeClr val="bg1"/>
                    </a:solidFill>
                  </a:rPr>
                  <a:t>Mål</a:t>
                </a:r>
                <a:endParaRPr lang="da-DK" dirty="0">
                  <a:solidFill>
                    <a:schemeClr val="bg1"/>
                  </a:solidFill>
                </a:endParaRPr>
              </a:p>
            </p:txBody>
          </p:sp>
          <p:sp>
            <p:nvSpPr>
              <p:cNvPr id="66" name="Tekstboks 65"/>
              <p:cNvSpPr txBox="1"/>
              <p:nvPr/>
            </p:nvSpPr>
            <p:spPr>
              <a:xfrm>
                <a:off x="5529065" y="2996952"/>
                <a:ext cx="1296143" cy="338554"/>
              </a:xfrm>
              <a:prstGeom prst="rect">
                <a:avLst/>
              </a:prstGeom>
              <a:noFill/>
            </p:spPr>
            <p:txBody>
              <a:bodyPr wrap="square" rtlCol="0">
                <a:spAutoFit/>
              </a:bodyPr>
              <a:lstStyle/>
              <a:p>
                <a:pPr algn="ctr"/>
                <a:r>
                  <a:rPr lang="da-DK" sz="1600" dirty="0" smtClean="0">
                    <a:solidFill>
                      <a:schemeClr val="bg1"/>
                    </a:solidFill>
                  </a:rPr>
                  <a:t>Mål</a:t>
                </a:r>
                <a:endParaRPr lang="da-DK" dirty="0">
                  <a:solidFill>
                    <a:schemeClr val="bg1"/>
                  </a:solidFill>
                </a:endParaRPr>
              </a:p>
            </p:txBody>
          </p:sp>
          <p:sp>
            <p:nvSpPr>
              <p:cNvPr id="70" name="Tekstboks 69"/>
              <p:cNvSpPr txBox="1"/>
              <p:nvPr/>
            </p:nvSpPr>
            <p:spPr>
              <a:xfrm>
                <a:off x="7549029" y="2996952"/>
                <a:ext cx="1296143" cy="338554"/>
              </a:xfrm>
              <a:prstGeom prst="rect">
                <a:avLst/>
              </a:prstGeom>
              <a:noFill/>
            </p:spPr>
            <p:txBody>
              <a:bodyPr wrap="square" rtlCol="0">
                <a:spAutoFit/>
              </a:bodyPr>
              <a:lstStyle/>
              <a:p>
                <a:pPr algn="ctr"/>
                <a:r>
                  <a:rPr lang="da-DK" sz="1600" dirty="0" smtClean="0">
                    <a:solidFill>
                      <a:schemeClr val="bg1"/>
                    </a:solidFill>
                  </a:rPr>
                  <a:t>Mål</a:t>
                </a:r>
                <a:endParaRPr lang="da-DK" dirty="0">
                  <a:solidFill>
                    <a:schemeClr val="bg1"/>
                  </a:solidFill>
                </a:endParaRPr>
              </a:p>
            </p:txBody>
          </p:sp>
          <p:cxnSp>
            <p:nvCxnSpPr>
              <p:cNvPr id="79" name="Lige forbindelse 78"/>
              <p:cNvCxnSpPr/>
              <p:nvPr/>
            </p:nvCxnSpPr>
            <p:spPr bwMode="auto">
              <a:xfrm flipV="1">
                <a:off x="8197101" y="2780928"/>
                <a:ext cx="1"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2" name="AutoShape 40"/>
              <p:cNvSpPr>
                <a:spLocks noChangeArrowheads="1"/>
              </p:cNvSpPr>
              <p:nvPr/>
            </p:nvSpPr>
            <p:spPr bwMode="auto">
              <a:xfrm>
                <a:off x="3508629" y="1376481"/>
                <a:ext cx="3314864" cy="889690"/>
              </a:xfrm>
              <a:prstGeom prst="roundRect">
                <a:avLst/>
              </a:prstGeom>
              <a:solidFill>
                <a:srgbClr val="3E5052"/>
              </a:solidFill>
              <a:ln>
                <a:headEnd/>
                <a:tailEnd/>
              </a:ln>
              <a:effectLst>
                <a:innerShdw blurRad="63500" dist="50800" dir="27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tIns="72000" anchor="t"/>
              <a:lstStyle/>
              <a:p>
                <a:pPr algn="ctr">
                  <a:defRPr/>
                </a:pPr>
                <a:endParaRPr lang="da-DK" sz="1050" dirty="0" smtClean="0">
                  <a:solidFill>
                    <a:srgbClr val="F8F8F8"/>
                  </a:solidFill>
                </a:endParaRPr>
              </a:p>
            </p:txBody>
          </p:sp>
          <p:cxnSp>
            <p:nvCxnSpPr>
              <p:cNvPr id="61" name="Lige forbindelse 60"/>
              <p:cNvCxnSpPr/>
              <p:nvPr/>
            </p:nvCxnSpPr>
            <p:spPr bwMode="auto">
              <a:xfrm flipV="1">
                <a:off x="6180876" y="4163714"/>
                <a:ext cx="0" cy="55673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Lige forbindelse 61"/>
              <p:cNvCxnSpPr/>
              <p:nvPr/>
            </p:nvCxnSpPr>
            <p:spPr bwMode="auto">
              <a:xfrm flipV="1">
                <a:off x="8189149" y="4169602"/>
                <a:ext cx="0" cy="556739"/>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8" name="Lige pilforbindelse 17"/>
            <p:cNvCxnSpPr/>
            <p:nvPr/>
          </p:nvCxnSpPr>
          <p:spPr bwMode="auto">
            <a:xfrm flipV="1">
              <a:off x="9465289" y="2846637"/>
              <a:ext cx="1" cy="1086419"/>
            </a:xfrm>
            <a:prstGeom prst="straightConnector1">
              <a:avLst/>
            </a:prstGeom>
            <a:solidFill>
              <a:schemeClr val="accent1"/>
            </a:solidFill>
            <a:ln w="22225" cap="flat" cmpd="sng" algn="ctr">
              <a:solidFill>
                <a:schemeClr val="bg1"/>
              </a:solidFill>
              <a:prstDash val="solid"/>
              <a:round/>
              <a:headEnd type="none" w="med" len="med"/>
              <a:tailEnd type="arrow"/>
            </a:ln>
            <a:effectLst/>
          </p:spPr>
        </p:cxnSp>
        <p:sp>
          <p:nvSpPr>
            <p:cNvPr id="69" name="Tekstboks 68"/>
            <p:cNvSpPr txBox="1"/>
            <p:nvPr/>
          </p:nvSpPr>
          <p:spPr>
            <a:xfrm rot="5400000" flipH="1" flipV="1">
              <a:off x="8963962" y="2204864"/>
              <a:ext cx="957590" cy="338554"/>
            </a:xfrm>
            <a:prstGeom prst="rect">
              <a:avLst/>
            </a:prstGeom>
            <a:noFill/>
          </p:spPr>
          <p:txBody>
            <a:bodyPr wrap="square" rtlCol="0">
              <a:spAutoFit/>
            </a:bodyPr>
            <a:lstStyle/>
            <a:p>
              <a:r>
                <a:rPr lang="da-DK" sz="1600" dirty="0" smtClean="0">
                  <a:solidFill>
                    <a:schemeClr val="bg1"/>
                  </a:solidFill>
                </a:rPr>
                <a:t>Hvorfor</a:t>
              </a:r>
              <a:endParaRPr lang="da-DK" sz="1600" dirty="0">
                <a:solidFill>
                  <a:schemeClr val="bg1"/>
                </a:solidFill>
              </a:endParaRPr>
            </a:p>
          </p:txBody>
        </p:sp>
        <p:sp>
          <p:nvSpPr>
            <p:cNvPr id="71" name="Tekstboks 70"/>
            <p:cNvSpPr txBox="1"/>
            <p:nvPr/>
          </p:nvSpPr>
          <p:spPr>
            <a:xfrm rot="5400000" flipH="1" flipV="1">
              <a:off x="9010709" y="4771891"/>
              <a:ext cx="1008112" cy="338554"/>
            </a:xfrm>
            <a:prstGeom prst="rect">
              <a:avLst/>
            </a:prstGeom>
            <a:noFill/>
          </p:spPr>
          <p:txBody>
            <a:bodyPr wrap="square" rtlCol="0">
              <a:spAutoFit/>
            </a:bodyPr>
            <a:lstStyle/>
            <a:p>
              <a:r>
                <a:rPr lang="da-DK" sz="1600" dirty="0" smtClean="0">
                  <a:solidFill>
                    <a:schemeClr val="bg1"/>
                  </a:solidFill>
                </a:rPr>
                <a:t>Hvordan</a:t>
              </a:r>
              <a:endParaRPr lang="da-DK" sz="1600" dirty="0">
                <a:solidFill>
                  <a:schemeClr val="bg1"/>
                </a:solidFill>
              </a:endParaRPr>
            </a:p>
          </p:txBody>
        </p:sp>
        <p:cxnSp>
          <p:nvCxnSpPr>
            <p:cNvPr id="76" name="Lige pilforbindelse 75"/>
            <p:cNvCxnSpPr/>
            <p:nvPr/>
          </p:nvCxnSpPr>
          <p:spPr bwMode="auto">
            <a:xfrm flipH="1">
              <a:off x="9560091" y="3335508"/>
              <a:ext cx="2516" cy="1085163"/>
            </a:xfrm>
            <a:prstGeom prst="straightConnector1">
              <a:avLst/>
            </a:prstGeom>
            <a:solidFill>
              <a:schemeClr val="accent1"/>
            </a:solidFill>
            <a:ln w="22225" cap="flat" cmpd="sng" algn="ctr">
              <a:solidFill>
                <a:schemeClr val="bg1"/>
              </a:solidFill>
              <a:prstDash val="solid"/>
              <a:round/>
              <a:headEnd type="none" w="med" len="med"/>
              <a:tailEnd type="arrow"/>
            </a:ln>
            <a:effectLst/>
          </p:spPr>
        </p:cxnSp>
      </p:grpSp>
      <p:sp>
        <p:nvSpPr>
          <p:cNvPr id="50" name="Afrundet rektangel 49"/>
          <p:cNvSpPr/>
          <p:nvPr/>
        </p:nvSpPr>
        <p:spPr bwMode="auto">
          <a:xfrm>
            <a:off x="6989255" y="3284986"/>
            <a:ext cx="1958800" cy="864096"/>
          </a:xfrm>
          <a:prstGeom prst="roundRect">
            <a:avLst/>
          </a:prstGeom>
          <a:solidFill>
            <a:srgbClr val="006838"/>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2400" b="1" i="0" u="none" strike="noStrike" cap="none" normalizeH="0" baseline="0" dirty="0" smtClean="0">
              <a:ln>
                <a:noFill/>
              </a:ln>
              <a:solidFill>
                <a:schemeClr val="tx1"/>
              </a:solidFill>
              <a:effectLst/>
              <a:latin typeface="Arial" charset="0"/>
            </a:endParaRPr>
          </a:p>
        </p:txBody>
      </p:sp>
      <p:sp>
        <p:nvSpPr>
          <p:cNvPr id="51" name="Afrundet rektangel 50"/>
          <p:cNvSpPr/>
          <p:nvPr/>
        </p:nvSpPr>
        <p:spPr bwMode="auto">
          <a:xfrm>
            <a:off x="2970113" y="3284986"/>
            <a:ext cx="1958800" cy="864096"/>
          </a:xfrm>
          <a:prstGeom prst="roundRect">
            <a:avLst/>
          </a:prstGeom>
          <a:solidFill>
            <a:srgbClr val="006838"/>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2400" b="1" i="0" u="none" strike="noStrike" cap="none" normalizeH="0" baseline="0" dirty="0" smtClean="0">
              <a:ln>
                <a:noFill/>
              </a:ln>
              <a:solidFill>
                <a:schemeClr val="tx1"/>
              </a:solidFill>
              <a:effectLst/>
              <a:latin typeface="Arial" charset="0"/>
            </a:endParaRPr>
          </a:p>
        </p:txBody>
      </p:sp>
      <p:sp>
        <p:nvSpPr>
          <p:cNvPr id="54" name="Afrundet rektangel 53"/>
          <p:cNvSpPr/>
          <p:nvPr/>
        </p:nvSpPr>
        <p:spPr bwMode="auto">
          <a:xfrm>
            <a:off x="7185248" y="5035332"/>
            <a:ext cx="1584176" cy="900000"/>
          </a:xfrm>
          <a:prstGeom prst="roundRect">
            <a:avLst/>
          </a:prstGeom>
          <a:solidFill>
            <a:srgbClr val="92C83E"/>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24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751925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Billede 46"/>
          <p:cNvPicPr>
            <a:picLocks noChangeAspect="1"/>
          </p:cNvPicPr>
          <p:nvPr/>
        </p:nvPicPr>
        <p:blipFill rotWithShape="1">
          <a:blip r:embed="rId3">
            <a:extLst>
              <a:ext uri="{28A0092B-C50C-407E-A947-70E740481C1C}">
                <a14:useLocalDpi xmlns:a14="http://schemas.microsoft.com/office/drawing/2010/main" val="0"/>
              </a:ext>
            </a:extLst>
          </a:blip>
          <a:srcRect t="12852"/>
          <a:stretch/>
        </p:blipFill>
        <p:spPr>
          <a:xfrm>
            <a:off x="-2017" y="0"/>
            <a:ext cx="9906000" cy="7029400"/>
          </a:xfrm>
          <a:prstGeom prst="rect">
            <a:avLst/>
          </a:prstGeom>
        </p:spPr>
      </p:pic>
      <p:sp>
        <p:nvSpPr>
          <p:cNvPr id="3075" name="Titel 1"/>
          <p:cNvSpPr>
            <a:spLocks noGrp="1"/>
          </p:cNvSpPr>
          <p:nvPr>
            <p:ph type="title"/>
          </p:nvPr>
        </p:nvSpPr>
        <p:spPr>
          <a:xfrm>
            <a:off x="684218" y="134386"/>
            <a:ext cx="8516937" cy="1143000"/>
          </a:xfrm>
        </p:spPr>
        <p:txBody>
          <a:bodyPr/>
          <a:lstStyle/>
          <a:p>
            <a:pPr algn="ctr"/>
            <a:r>
              <a:rPr lang="da-DK" sz="2800" dirty="0">
                <a:solidFill>
                  <a:srgbClr val="3E5052"/>
                </a:solidFill>
              </a:rPr>
              <a:t>Handlingsplan 1 </a:t>
            </a:r>
            <a:r>
              <a:rPr lang="da-DK" sz="2800" dirty="0" smtClean="0">
                <a:solidFill>
                  <a:srgbClr val="3E5052"/>
                </a:solidFill>
              </a:rPr>
              <a:t>– animalsk produktion</a:t>
            </a:r>
            <a:r>
              <a:rPr lang="da-DK" sz="2000" b="1" dirty="0" smtClean="0">
                <a:solidFill>
                  <a:srgbClr val="3E5052"/>
                </a:solidFill>
              </a:rPr>
              <a:t/>
            </a:r>
            <a:br>
              <a:rPr lang="da-DK" sz="2000" b="1" dirty="0" smtClean="0">
                <a:solidFill>
                  <a:srgbClr val="3E5052"/>
                </a:solidFill>
              </a:rPr>
            </a:br>
            <a:endParaRPr lang="da-DK" sz="2000" b="1" dirty="0" smtClean="0">
              <a:solidFill>
                <a:srgbClr val="3E5052"/>
              </a:solidFill>
            </a:endParaRPr>
          </a:p>
        </p:txBody>
      </p:sp>
      <p:pic>
        <p:nvPicPr>
          <p:cNvPr id="58" name="Billede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778" y="6237313"/>
            <a:ext cx="838200" cy="405610"/>
          </a:xfrm>
          <a:prstGeom prst="rect">
            <a:avLst/>
          </a:prstGeom>
        </p:spPr>
      </p:pic>
      <p:sp>
        <p:nvSpPr>
          <p:cNvPr id="44" name="Tekstboks 43"/>
          <p:cNvSpPr txBox="1"/>
          <p:nvPr/>
        </p:nvSpPr>
        <p:spPr>
          <a:xfrm>
            <a:off x="261821" y="6237315"/>
            <a:ext cx="1080119" cy="584775"/>
          </a:xfrm>
          <a:prstGeom prst="rect">
            <a:avLst/>
          </a:prstGeom>
          <a:solidFill>
            <a:schemeClr val="bg1"/>
          </a:solidFill>
        </p:spPr>
        <p:txBody>
          <a:bodyPr wrap="square" rtlCol="0">
            <a:spAutoFit/>
          </a:bodyPr>
          <a:lstStyle/>
          <a:p>
            <a:endParaRPr lang="da-DK" sz="1600" dirty="0"/>
          </a:p>
          <a:p>
            <a:endParaRPr lang="da-DK" sz="1600" dirty="0"/>
          </a:p>
        </p:txBody>
      </p:sp>
      <p:pic>
        <p:nvPicPr>
          <p:cNvPr id="45" name="Picture 3" descr="Q:\DLBR_Visuel_Design\Logoer\DLBR Partner\JPG\DLBR_Partner_CMY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489" y="6416392"/>
            <a:ext cx="1110918" cy="333602"/>
          </a:xfrm>
          <a:prstGeom prst="rect">
            <a:avLst/>
          </a:prstGeom>
          <a:noFill/>
          <a:extLst>
            <a:ext uri="{909E8E84-426E-40DD-AFC4-6F175D3DCCD1}">
              <a14:hiddenFill xmlns:a14="http://schemas.microsoft.com/office/drawing/2010/main">
                <a:solidFill>
                  <a:srgbClr val="FFFFFF"/>
                </a:solidFill>
              </a14:hiddenFill>
            </a:ext>
          </a:extLst>
        </p:spPr>
      </p:pic>
      <p:sp>
        <p:nvSpPr>
          <p:cNvPr id="53" name="Rektangel 52"/>
          <p:cNvSpPr/>
          <p:nvPr/>
        </p:nvSpPr>
        <p:spPr bwMode="auto">
          <a:xfrm>
            <a:off x="8697419" y="6392159"/>
            <a:ext cx="792089" cy="366461"/>
          </a:xfrm>
          <a:prstGeom prst="rect">
            <a:avLst/>
          </a:prstGeom>
          <a:solidFill>
            <a:srgbClr val="3E505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a-DK" sz="900" b="1" i="0" u="none" strike="noStrike" cap="none" normalizeH="0" baseline="0" dirty="0" smtClean="0">
                <a:ln>
                  <a:noFill/>
                </a:ln>
                <a:solidFill>
                  <a:schemeClr val="bg1"/>
                </a:solidFill>
                <a:effectLst/>
                <a:latin typeface="Arial" charset="0"/>
              </a:rPr>
              <a:t>Indsæt eget logo</a:t>
            </a:r>
          </a:p>
        </p:txBody>
      </p:sp>
      <p:grpSp>
        <p:nvGrpSpPr>
          <p:cNvPr id="31" name="Gruppe 30"/>
          <p:cNvGrpSpPr/>
          <p:nvPr/>
        </p:nvGrpSpPr>
        <p:grpSpPr>
          <a:xfrm>
            <a:off x="570763" y="2037413"/>
            <a:ext cx="8774725" cy="4055883"/>
            <a:chOff x="433452" y="1622617"/>
            <a:chExt cx="8774725" cy="4055883"/>
          </a:xfrm>
        </p:grpSpPr>
        <p:sp>
          <p:nvSpPr>
            <p:cNvPr id="40" name="Ellipse 39"/>
            <p:cNvSpPr/>
            <p:nvPr/>
          </p:nvSpPr>
          <p:spPr bwMode="auto">
            <a:xfrm>
              <a:off x="443103" y="2336805"/>
              <a:ext cx="358775" cy="358775"/>
            </a:xfrm>
            <a:prstGeom prst="ellipse">
              <a:avLst/>
            </a:prstGeom>
            <a:solidFill>
              <a:srgbClr val="92D050"/>
            </a:solidFill>
            <a:ln w="9525" cap="flat" cmpd="sng" algn="ctr">
              <a:no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da-DK"/>
            </a:p>
          </p:txBody>
        </p:sp>
        <p:sp>
          <p:nvSpPr>
            <p:cNvPr id="3123" name="Tekstboks 40"/>
            <p:cNvSpPr txBox="1">
              <a:spLocks noChangeArrowheads="1"/>
            </p:cNvSpPr>
            <p:nvPr/>
          </p:nvSpPr>
          <p:spPr bwMode="auto">
            <a:xfrm>
              <a:off x="4744660" y="3496419"/>
              <a:ext cx="359353" cy="261610"/>
            </a:xfrm>
            <a:prstGeom prst="rect">
              <a:avLst/>
            </a:prstGeom>
            <a:noFill/>
            <a:ln w="9525">
              <a:noFill/>
              <a:miter lim="800000"/>
              <a:headEnd/>
              <a:tailEnd/>
            </a:ln>
          </p:spPr>
          <p:txBody>
            <a:bodyPr>
              <a:spAutoFit/>
            </a:bodyPr>
            <a:lstStyle/>
            <a:p>
              <a:r>
                <a:rPr lang="da-DK" sz="1100" dirty="0"/>
                <a:t>2</a:t>
              </a:r>
            </a:p>
          </p:txBody>
        </p:sp>
        <p:sp>
          <p:nvSpPr>
            <p:cNvPr id="3118" name="Ellipse 23"/>
            <p:cNvSpPr>
              <a:spLocks noChangeArrowheads="1"/>
            </p:cNvSpPr>
            <p:nvPr/>
          </p:nvSpPr>
          <p:spPr bwMode="auto">
            <a:xfrm>
              <a:off x="443103" y="3228610"/>
              <a:ext cx="359353" cy="360363"/>
            </a:xfrm>
            <a:prstGeom prst="ellipse">
              <a:avLst/>
            </a:prstGeom>
            <a:solidFill>
              <a:srgbClr val="FFE56D"/>
            </a:solidFill>
            <a:ln w="9525" algn="ctr">
              <a:noFill/>
              <a:round/>
              <a:headEnd/>
              <a:tailEnd/>
            </a:ln>
            <a:effectLst>
              <a:innerShdw blurRad="63500" dist="50800" dir="2700000">
                <a:prstClr val="black">
                  <a:alpha val="50000"/>
                </a:prstClr>
              </a:innerShdw>
            </a:effectLst>
          </p:spPr>
          <p:txBody>
            <a:bodyPr/>
            <a:lstStyle/>
            <a:p>
              <a:endParaRPr lang="da-DK"/>
            </a:p>
          </p:txBody>
        </p:sp>
        <p:sp>
          <p:nvSpPr>
            <p:cNvPr id="3119" name="Tekstboks 24"/>
            <p:cNvSpPr txBox="1">
              <a:spLocks noChangeArrowheads="1"/>
            </p:cNvSpPr>
            <p:nvPr/>
          </p:nvSpPr>
          <p:spPr bwMode="auto">
            <a:xfrm>
              <a:off x="442374" y="3277987"/>
              <a:ext cx="359353" cy="261610"/>
            </a:xfrm>
            <a:prstGeom prst="rect">
              <a:avLst/>
            </a:prstGeom>
            <a:noFill/>
            <a:ln w="9525">
              <a:noFill/>
              <a:miter lim="800000"/>
              <a:headEnd/>
              <a:tailEnd/>
            </a:ln>
          </p:spPr>
          <p:txBody>
            <a:bodyPr>
              <a:spAutoFit/>
            </a:bodyPr>
            <a:lstStyle/>
            <a:p>
              <a:pPr algn="ctr"/>
              <a:r>
                <a:rPr lang="da-DK" sz="1100" dirty="0" smtClean="0">
                  <a:solidFill>
                    <a:schemeClr val="bg1"/>
                  </a:solidFill>
                </a:rPr>
                <a:t>2</a:t>
              </a:r>
              <a:endParaRPr lang="da-DK" sz="1100" dirty="0">
                <a:solidFill>
                  <a:schemeClr val="bg1"/>
                </a:solidFill>
              </a:endParaRPr>
            </a:p>
          </p:txBody>
        </p:sp>
        <p:sp>
          <p:nvSpPr>
            <p:cNvPr id="3116" name="Ellipse 26"/>
            <p:cNvSpPr>
              <a:spLocks noChangeArrowheads="1"/>
            </p:cNvSpPr>
            <p:nvPr/>
          </p:nvSpPr>
          <p:spPr bwMode="auto">
            <a:xfrm>
              <a:off x="433452" y="4128505"/>
              <a:ext cx="359353" cy="360363"/>
            </a:xfrm>
            <a:prstGeom prst="ellipse">
              <a:avLst/>
            </a:prstGeom>
            <a:solidFill>
              <a:srgbClr val="3E5052">
                <a:alpha val="89000"/>
              </a:srgbClr>
            </a:solidFill>
            <a:ln w="9525" algn="ctr">
              <a:solidFill>
                <a:schemeClr val="tx2">
                  <a:lumMod val="95000"/>
                </a:schemeClr>
              </a:solidFill>
              <a:round/>
              <a:headEnd/>
              <a:tailEnd/>
            </a:ln>
            <a:effectLst>
              <a:innerShdw blurRad="63500" dist="50800" dir="2700000">
                <a:prstClr val="black">
                  <a:alpha val="50000"/>
                </a:prstClr>
              </a:innerShdw>
            </a:effectLst>
          </p:spPr>
          <p:txBody>
            <a:bodyPr/>
            <a:lstStyle/>
            <a:p>
              <a:endParaRPr lang="da-DK">
                <a:solidFill>
                  <a:schemeClr val="tx1">
                    <a:lumMod val="75000"/>
                    <a:lumOff val="25000"/>
                  </a:schemeClr>
                </a:solidFill>
              </a:endParaRPr>
            </a:p>
          </p:txBody>
        </p:sp>
        <p:sp>
          <p:nvSpPr>
            <p:cNvPr id="66" name="Afrundet rektangel 65"/>
            <p:cNvSpPr/>
            <p:nvPr/>
          </p:nvSpPr>
          <p:spPr bwMode="auto">
            <a:xfrm>
              <a:off x="7099489" y="2497648"/>
              <a:ext cx="1462240" cy="252000"/>
            </a:xfrm>
            <a:prstGeom prst="roundRect">
              <a:avLst/>
            </a:prstGeom>
            <a:solidFill>
              <a:srgbClr val="92C83E"/>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tx1"/>
                </a:solidFill>
              </a:endParaRPr>
            </a:p>
          </p:txBody>
        </p:sp>
        <p:sp>
          <p:nvSpPr>
            <p:cNvPr id="67" name="Afrundet rektangel 66"/>
            <p:cNvSpPr/>
            <p:nvPr/>
          </p:nvSpPr>
          <p:spPr bwMode="auto">
            <a:xfrm>
              <a:off x="7099489" y="3382870"/>
              <a:ext cx="1462240" cy="252000"/>
            </a:xfrm>
            <a:prstGeom prst="roundRect">
              <a:avLst/>
            </a:prstGeom>
            <a:solidFill>
              <a:srgbClr val="FFE56D"/>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tx1"/>
                </a:solidFill>
              </a:endParaRPr>
            </a:p>
          </p:txBody>
        </p:sp>
        <p:sp>
          <p:nvSpPr>
            <p:cNvPr id="69" name="Afrundet rektangel 68"/>
            <p:cNvSpPr/>
            <p:nvPr/>
          </p:nvSpPr>
          <p:spPr bwMode="auto">
            <a:xfrm>
              <a:off x="7099488" y="4328672"/>
              <a:ext cx="1462241" cy="252000"/>
            </a:xfrm>
            <a:prstGeom prst="roundRect">
              <a:avLst/>
            </a:prstGeom>
            <a:solidFill>
              <a:srgbClr val="3E5052"/>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bg1"/>
                </a:solidFill>
              </a:endParaRPr>
            </a:p>
          </p:txBody>
        </p:sp>
        <p:sp>
          <p:nvSpPr>
            <p:cNvPr id="70" name="Afrundet rektangel 69"/>
            <p:cNvSpPr/>
            <p:nvPr/>
          </p:nvSpPr>
          <p:spPr bwMode="auto">
            <a:xfrm>
              <a:off x="7099488" y="5247215"/>
              <a:ext cx="1462241" cy="252000"/>
            </a:xfrm>
            <a:prstGeom prst="roundRect">
              <a:avLst/>
            </a:prstGeom>
            <a:solidFill>
              <a:srgbClr val="C8C7B2">
                <a:alpha val="89000"/>
              </a:srgbClr>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tx1"/>
                </a:solidFill>
              </a:endParaRPr>
            </a:p>
          </p:txBody>
        </p:sp>
        <p:cxnSp>
          <p:nvCxnSpPr>
            <p:cNvPr id="3098" name="Lige forbindelse 76"/>
            <p:cNvCxnSpPr>
              <a:cxnSpLocks noChangeShapeType="1"/>
              <a:endCxn id="30" idx="1"/>
            </p:cNvCxnSpPr>
            <p:nvPr/>
          </p:nvCxnSpPr>
          <p:spPr bwMode="auto">
            <a:xfrm flipV="1">
              <a:off x="3396146" y="2516193"/>
              <a:ext cx="860954" cy="107456"/>
            </a:xfrm>
            <a:prstGeom prst="line">
              <a:avLst/>
            </a:prstGeom>
            <a:noFill/>
            <a:ln w="9525" algn="ctr">
              <a:solidFill>
                <a:schemeClr val="accent1"/>
              </a:solidFill>
              <a:round/>
              <a:headEnd/>
              <a:tailEnd/>
            </a:ln>
          </p:spPr>
        </p:cxnSp>
        <p:cxnSp>
          <p:nvCxnSpPr>
            <p:cNvPr id="3099" name="Lige forbindelse 77"/>
            <p:cNvCxnSpPr>
              <a:cxnSpLocks noChangeShapeType="1"/>
              <a:endCxn id="66" idx="1"/>
            </p:cNvCxnSpPr>
            <p:nvPr/>
          </p:nvCxnSpPr>
          <p:spPr bwMode="auto">
            <a:xfrm flipV="1">
              <a:off x="3339666" y="2623648"/>
              <a:ext cx="3759823" cy="7236"/>
            </a:xfrm>
            <a:prstGeom prst="line">
              <a:avLst/>
            </a:prstGeom>
            <a:noFill/>
            <a:ln w="9525" algn="ctr">
              <a:solidFill>
                <a:schemeClr val="accent1"/>
              </a:solidFill>
              <a:round/>
              <a:headEnd/>
              <a:tailEnd/>
            </a:ln>
          </p:spPr>
        </p:cxnSp>
        <p:sp>
          <p:nvSpPr>
            <p:cNvPr id="95" name="Afrundet rektangel 94"/>
            <p:cNvSpPr/>
            <p:nvPr/>
          </p:nvSpPr>
          <p:spPr bwMode="auto">
            <a:xfrm>
              <a:off x="848544" y="2112604"/>
              <a:ext cx="2519362" cy="807178"/>
            </a:xfrm>
            <a:prstGeom prst="roundRect">
              <a:avLst/>
            </a:prstGeom>
            <a:solidFill>
              <a:srgbClr val="92C83E"/>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tx1"/>
                </a:solidFill>
              </a:endParaRPr>
            </a:p>
          </p:txBody>
        </p:sp>
        <p:sp>
          <p:nvSpPr>
            <p:cNvPr id="96" name="Afrundet rektangel 95"/>
            <p:cNvSpPr/>
            <p:nvPr/>
          </p:nvSpPr>
          <p:spPr bwMode="auto">
            <a:xfrm>
              <a:off x="849764" y="3006976"/>
              <a:ext cx="2519362" cy="816638"/>
            </a:xfrm>
            <a:prstGeom prst="roundRect">
              <a:avLst/>
            </a:prstGeom>
            <a:solidFill>
              <a:srgbClr val="FFE56D"/>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b="0" dirty="0">
                <a:solidFill>
                  <a:schemeClr val="tx1"/>
                </a:solidFill>
              </a:endParaRPr>
            </a:p>
          </p:txBody>
        </p:sp>
        <p:sp>
          <p:nvSpPr>
            <p:cNvPr id="97" name="Afrundet rektangel 96"/>
            <p:cNvSpPr/>
            <p:nvPr/>
          </p:nvSpPr>
          <p:spPr bwMode="auto">
            <a:xfrm>
              <a:off x="839608" y="3923796"/>
              <a:ext cx="2519362" cy="816638"/>
            </a:xfrm>
            <a:prstGeom prst="roundRect">
              <a:avLst/>
            </a:prstGeom>
            <a:solidFill>
              <a:srgbClr val="3E5052"/>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b="0" dirty="0">
                <a:solidFill>
                  <a:schemeClr val="bg1"/>
                </a:solidFill>
              </a:endParaRPr>
            </a:p>
          </p:txBody>
        </p:sp>
        <p:sp>
          <p:nvSpPr>
            <p:cNvPr id="98" name="Afrundet rektangel 97"/>
            <p:cNvSpPr/>
            <p:nvPr/>
          </p:nvSpPr>
          <p:spPr bwMode="auto">
            <a:xfrm>
              <a:off x="848544" y="4865959"/>
              <a:ext cx="2519362" cy="812541"/>
            </a:xfrm>
            <a:prstGeom prst="roundRect">
              <a:avLst/>
            </a:prstGeom>
            <a:solidFill>
              <a:srgbClr val="C8C7B2"/>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endParaRPr lang="da-DK" sz="800" b="0" dirty="0">
                <a:solidFill>
                  <a:schemeClr val="tx1"/>
                </a:solidFill>
              </a:endParaRPr>
            </a:p>
          </p:txBody>
        </p:sp>
        <p:sp>
          <p:nvSpPr>
            <p:cNvPr id="5" name="Tekstboks 4"/>
            <p:cNvSpPr txBox="1"/>
            <p:nvPr/>
          </p:nvSpPr>
          <p:spPr>
            <a:xfrm>
              <a:off x="681266" y="1622617"/>
              <a:ext cx="2777513" cy="461665"/>
            </a:xfrm>
            <a:prstGeom prst="rect">
              <a:avLst/>
            </a:prstGeom>
            <a:noFill/>
          </p:spPr>
          <p:txBody>
            <a:bodyPr wrap="square" rtlCol="0">
              <a:spAutoFit/>
            </a:bodyPr>
            <a:lstStyle/>
            <a:p>
              <a:pPr algn="ctr"/>
              <a:r>
                <a:rPr lang="da-DK" sz="1600" dirty="0" smtClean="0">
                  <a:solidFill>
                    <a:schemeClr val="tx1">
                      <a:lumMod val="75000"/>
                      <a:lumOff val="25000"/>
                    </a:schemeClr>
                  </a:solidFill>
                </a:rPr>
                <a:t>Leverance</a:t>
              </a:r>
              <a:r>
                <a:rPr lang="da-DK" dirty="0" smtClean="0"/>
                <a:t> </a:t>
              </a:r>
              <a:endParaRPr lang="da-DK" dirty="0"/>
            </a:p>
          </p:txBody>
        </p:sp>
        <p:sp>
          <p:nvSpPr>
            <p:cNvPr id="41" name="Tekstboks 40"/>
            <p:cNvSpPr txBox="1"/>
            <p:nvPr/>
          </p:nvSpPr>
          <p:spPr>
            <a:xfrm>
              <a:off x="3685734" y="1632843"/>
              <a:ext cx="2777513" cy="461665"/>
            </a:xfrm>
            <a:prstGeom prst="rect">
              <a:avLst/>
            </a:prstGeom>
            <a:noFill/>
          </p:spPr>
          <p:txBody>
            <a:bodyPr wrap="square" rtlCol="0">
              <a:spAutoFit/>
            </a:bodyPr>
            <a:lstStyle/>
            <a:p>
              <a:pPr algn="ctr"/>
              <a:r>
                <a:rPr lang="da-DK" sz="1600" dirty="0">
                  <a:solidFill>
                    <a:schemeClr val="tx1">
                      <a:lumMod val="75000"/>
                      <a:lumOff val="25000"/>
                    </a:schemeClr>
                  </a:solidFill>
                </a:rPr>
                <a:t>Ansvar</a:t>
              </a:r>
              <a:r>
                <a:rPr lang="da-DK" dirty="0" smtClean="0"/>
                <a:t> </a:t>
              </a:r>
              <a:endParaRPr lang="da-DK" dirty="0"/>
            </a:p>
          </p:txBody>
        </p:sp>
        <p:sp>
          <p:nvSpPr>
            <p:cNvPr id="43" name="Tekstboks 42"/>
            <p:cNvSpPr txBox="1"/>
            <p:nvPr/>
          </p:nvSpPr>
          <p:spPr>
            <a:xfrm>
              <a:off x="6430664" y="1632843"/>
              <a:ext cx="2777513" cy="461665"/>
            </a:xfrm>
            <a:prstGeom prst="rect">
              <a:avLst/>
            </a:prstGeom>
            <a:noFill/>
          </p:spPr>
          <p:txBody>
            <a:bodyPr wrap="square" rtlCol="0">
              <a:spAutoFit/>
            </a:bodyPr>
            <a:lstStyle/>
            <a:p>
              <a:pPr algn="ctr"/>
              <a:r>
                <a:rPr lang="da-DK" sz="1600" dirty="0" smtClean="0">
                  <a:solidFill>
                    <a:schemeClr val="tx1">
                      <a:lumMod val="75000"/>
                      <a:lumOff val="25000"/>
                    </a:schemeClr>
                  </a:solidFill>
                </a:rPr>
                <a:t>Senest</a:t>
              </a:r>
              <a:r>
                <a:rPr lang="da-DK" dirty="0" smtClean="0"/>
                <a:t> </a:t>
              </a:r>
              <a:endParaRPr lang="da-DK" dirty="0"/>
            </a:p>
          </p:txBody>
        </p:sp>
        <p:sp>
          <p:nvSpPr>
            <p:cNvPr id="30" name="Afrundet rektangel 29"/>
            <p:cNvSpPr/>
            <p:nvPr/>
          </p:nvSpPr>
          <p:spPr bwMode="auto">
            <a:xfrm>
              <a:off x="4257100" y="2112604"/>
              <a:ext cx="1594941" cy="807178"/>
            </a:xfrm>
            <a:prstGeom prst="roundRect">
              <a:avLst/>
            </a:prstGeom>
            <a:solidFill>
              <a:srgbClr val="92C83E"/>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tx1"/>
                </a:solidFill>
              </a:endParaRPr>
            </a:p>
          </p:txBody>
        </p:sp>
        <p:cxnSp>
          <p:nvCxnSpPr>
            <p:cNvPr id="54" name="Lige forbindelse 76"/>
            <p:cNvCxnSpPr>
              <a:cxnSpLocks noChangeShapeType="1"/>
              <a:endCxn id="35" idx="1"/>
            </p:cNvCxnSpPr>
            <p:nvPr/>
          </p:nvCxnSpPr>
          <p:spPr bwMode="auto">
            <a:xfrm flipV="1">
              <a:off x="3396146" y="3415295"/>
              <a:ext cx="860954" cy="95756"/>
            </a:xfrm>
            <a:prstGeom prst="line">
              <a:avLst/>
            </a:prstGeom>
            <a:noFill/>
            <a:ln w="9525" algn="ctr">
              <a:solidFill>
                <a:schemeClr val="accent1"/>
              </a:solidFill>
              <a:round/>
              <a:headEnd/>
              <a:tailEnd/>
            </a:ln>
          </p:spPr>
        </p:cxnSp>
        <p:cxnSp>
          <p:nvCxnSpPr>
            <p:cNvPr id="55" name="Lige forbindelse 77"/>
            <p:cNvCxnSpPr>
              <a:cxnSpLocks noChangeShapeType="1"/>
              <a:endCxn id="67" idx="1"/>
            </p:cNvCxnSpPr>
            <p:nvPr/>
          </p:nvCxnSpPr>
          <p:spPr bwMode="auto">
            <a:xfrm flipV="1">
              <a:off x="3367906" y="3508870"/>
              <a:ext cx="3731583" cy="9416"/>
            </a:xfrm>
            <a:prstGeom prst="line">
              <a:avLst/>
            </a:prstGeom>
            <a:noFill/>
            <a:ln w="9525" algn="ctr">
              <a:solidFill>
                <a:schemeClr val="accent1"/>
              </a:solidFill>
              <a:round/>
              <a:headEnd/>
              <a:tailEnd/>
            </a:ln>
          </p:spPr>
        </p:cxnSp>
        <p:sp>
          <p:nvSpPr>
            <p:cNvPr id="35" name="Afrundet rektangel 34"/>
            <p:cNvSpPr/>
            <p:nvPr/>
          </p:nvSpPr>
          <p:spPr bwMode="auto">
            <a:xfrm>
              <a:off x="4257100" y="3006976"/>
              <a:ext cx="1594941" cy="816638"/>
            </a:xfrm>
            <a:prstGeom prst="roundRect">
              <a:avLst/>
            </a:prstGeom>
            <a:solidFill>
              <a:srgbClr val="FFE56D"/>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tx1"/>
                </a:solidFill>
              </a:endParaRPr>
            </a:p>
          </p:txBody>
        </p:sp>
        <p:sp>
          <p:nvSpPr>
            <p:cNvPr id="59" name="Ellipse 26"/>
            <p:cNvSpPr>
              <a:spLocks noChangeArrowheads="1"/>
            </p:cNvSpPr>
            <p:nvPr/>
          </p:nvSpPr>
          <p:spPr bwMode="auto">
            <a:xfrm>
              <a:off x="442525" y="5096226"/>
              <a:ext cx="359353" cy="360363"/>
            </a:xfrm>
            <a:prstGeom prst="ellipse">
              <a:avLst/>
            </a:prstGeom>
            <a:solidFill>
              <a:srgbClr val="C8C7B2">
                <a:alpha val="89000"/>
              </a:srgbClr>
            </a:solidFill>
            <a:ln w="9525" algn="ctr">
              <a:noFill/>
              <a:round/>
              <a:headEnd/>
              <a:tailEnd/>
            </a:ln>
            <a:effectLst>
              <a:innerShdw blurRad="63500" dist="50800" dir="2700000">
                <a:prstClr val="black">
                  <a:alpha val="50000"/>
                </a:prstClr>
              </a:innerShdw>
            </a:effectLst>
          </p:spPr>
          <p:txBody>
            <a:bodyPr/>
            <a:lstStyle/>
            <a:p>
              <a:endParaRPr lang="da-DK"/>
            </a:p>
          </p:txBody>
        </p:sp>
        <p:cxnSp>
          <p:nvCxnSpPr>
            <p:cNvPr id="60" name="Lige forbindelse 76"/>
            <p:cNvCxnSpPr>
              <a:cxnSpLocks noChangeShapeType="1"/>
              <a:endCxn id="39" idx="1"/>
            </p:cNvCxnSpPr>
            <p:nvPr/>
          </p:nvCxnSpPr>
          <p:spPr bwMode="auto">
            <a:xfrm flipV="1">
              <a:off x="3381139" y="4332116"/>
              <a:ext cx="864962" cy="126418"/>
            </a:xfrm>
            <a:prstGeom prst="line">
              <a:avLst/>
            </a:prstGeom>
            <a:noFill/>
            <a:ln w="9525" algn="ctr">
              <a:solidFill>
                <a:schemeClr val="accent1"/>
              </a:solidFill>
              <a:round/>
              <a:headEnd/>
              <a:tailEnd/>
            </a:ln>
          </p:spPr>
        </p:cxnSp>
        <p:cxnSp>
          <p:nvCxnSpPr>
            <p:cNvPr id="61" name="Lige forbindelse 77"/>
            <p:cNvCxnSpPr>
              <a:cxnSpLocks noChangeShapeType="1"/>
              <a:endCxn id="69" idx="1"/>
            </p:cNvCxnSpPr>
            <p:nvPr/>
          </p:nvCxnSpPr>
          <p:spPr bwMode="auto">
            <a:xfrm flipV="1">
              <a:off x="3352899" y="4454672"/>
              <a:ext cx="3746589" cy="2470"/>
            </a:xfrm>
            <a:prstGeom prst="line">
              <a:avLst/>
            </a:prstGeom>
            <a:noFill/>
            <a:ln w="9525" algn="ctr">
              <a:solidFill>
                <a:schemeClr val="accent1"/>
              </a:solidFill>
              <a:round/>
              <a:headEnd/>
              <a:tailEnd/>
            </a:ln>
          </p:spPr>
        </p:cxnSp>
        <p:sp>
          <p:nvSpPr>
            <p:cNvPr id="39" name="Afrundet rektangel 38"/>
            <p:cNvSpPr/>
            <p:nvPr/>
          </p:nvSpPr>
          <p:spPr bwMode="auto">
            <a:xfrm>
              <a:off x="4246101" y="3923797"/>
              <a:ext cx="1605940" cy="816638"/>
            </a:xfrm>
            <a:prstGeom prst="roundRect">
              <a:avLst/>
            </a:prstGeom>
            <a:solidFill>
              <a:srgbClr val="3E5052"/>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bg1"/>
                </a:solidFill>
              </a:endParaRPr>
            </a:p>
          </p:txBody>
        </p:sp>
        <p:cxnSp>
          <p:nvCxnSpPr>
            <p:cNvPr id="62" name="Lige forbindelse 76"/>
            <p:cNvCxnSpPr>
              <a:cxnSpLocks noChangeShapeType="1"/>
              <a:endCxn id="42" idx="1"/>
            </p:cNvCxnSpPr>
            <p:nvPr/>
          </p:nvCxnSpPr>
          <p:spPr bwMode="auto">
            <a:xfrm flipV="1">
              <a:off x="3361260" y="5272229"/>
              <a:ext cx="895839" cy="100988"/>
            </a:xfrm>
            <a:prstGeom prst="line">
              <a:avLst/>
            </a:prstGeom>
            <a:noFill/>
            <a:ln w="9525" algn="ctr">
              <a:solidFill>
                <a:schemeClr val="accent1"/>
              </a:solidFill>
              <a:round/>
              <a:headEnd/>
              <a:tailEnd/>
            </a:ln>
          </p:spPr>
        </p:cxnSp>
        <p:cxnSp>
          <p:nvCxnSpPr>
            <p:cNvPr id="63" name="Lige forbindelse 77"/>
            <p:cNvCxnSpPr>
              <a:cxnSpLocks noChangeShapeType="1"/>
              <a:endCxn id="70" idx="1"/>
            </p:cNvCxnSpPr>
            <p:nvPr/>
          </p:nvCxnSpPr>
          <p:spPr bwMode="auto">
            <a:xfrm flipV="1">
              <a:off x="3341646" y="5373215"/>
              <a:ext cx="3757842" cy="7236"/>
            </a:xfrm>
            <a:prstGeom prst="line">
              <a:avLst/>
            </a:prstGeom>
            <a:noFill/>
            <a:ln w="9525" algn="ctr">
              <a:solidFill>
                <a:schemeClr val="accent1"/>
              </a:solidFill>
              <a:round/>
              <a:headEnd/>
              <a:tailEnd/>
            </a:ln>
          </p:spPr>
        </p:cxnSp>
        <p:sp>
          <p:nvSpPr>
            <p:cNvPr id="42" name="Afrundet rektangel 41"/>
            <p:cNvSpPr/>
            <p:nvPr/>
          </p:nvSpPr>
          <p:spPr bwMode="auto">
            <a:xfrm>
              <a:off x="4257099" y="4865959"/>
              <a:ext cx="1594941" cy="812540"/>
            </a:xfrm>
            <a:prstGeom prst="roundRect">
              <a:avLst/>
            </a:prstGeom>
            <a:solidFill>
              <a:srgbClr val="C8C7B2"/>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tx1"/>
                </a:solidFill>
              </a:endParaRPr>
            </a:p>
          </p:txBody>
        </p:sp>
        <p:sp>
          <p:nvSpPr>
            <p:cNvPr id="74" name="Tekstboks 24"/>
            <p:cNvSpPr txBox="1">
              <a:spLocks noChangeArrowheads="1"/>
            </p:cNvSpPr>
            <p:nvPr/>
          </p:nvSpPr>
          <p:spPr bwMode="auto">
            <a:xfrm>
              <a:off x="442077" y="2368136"/>
              <a:ext cx="359353" cy="261610"/>
            </a:xfrm>
            <a:prstGeom prst="rect">
              <a:avLst/>
            </a:prstGeom>
            <a:noFill/>
            <a:ln w="9525">
              <a:noFill/>
              <a:miter lim="800000"/>
              <a:headEnd/>
              <a:tailEnd/>
            </a:ln>
          </p:spPr>
          <p:txBody>
            <a:bodyPr>
              <a:spAutoFit/>
            </a:bodyPr>
            <a:lstStyle/>
            <a:p>
              <a:pPr algn="ctr"/>
              <a:r>
                <a:rPr lang="da-DK" sz="1100" dirty="0" smtClean="0">
                  <a:solidFill>
                    <a:schemeClr val="bg1"/>
                  </a:solidFill>
                </a:rPr>
                <a:t>1</a:t>
              </a:r>
              <a:endParaRPr lang="da-DK" sz="1100" dirty="0">
                <a:solidFill>
                  <a:schemeClr val="bg1"/>
                </a:solidFill>
              </a:endParaRPr>
            </a:p>
          </p:txBody>
        </p:sp>
        <p:sp>
          <p:nvSpPr>
            <p:cNvPr id="75" name="Tekstboks 24"/>
            <p:cNvSpPr txBox="1">
              <a:spLocks noChangeArrowheads="1"/>
            </p:cNvSpPr>
            <p:nvPr/>
          </p:nvSpPr>
          <p:spPr bwMode="auto">
            <a:xfrm>
              <a:off x="442076" y="4177881"/>
              <a:ext cx="359353" cy="261610"/>
            </a:xfrm>
            <a:prstGeom prst="rect">
              <a:avLst/>
            </a:prstGeom>
            <a:noFill/>
            <a:ln w="9525">
              <a:noFill/>
              <a:miter lim="800000"/>
              <a:headEnd/>
              <a:tailEnd/>
            </a:ln>
          </p:spPr>
          <p:txBody>
            <a:bodyPr>
              <a:spAutoFit/>
            </a:bodyPr>
            <a:lstStyle/>
            <a:p>
              <a:pPr algn="ctr"/>
              <a:r>
                <a:rPr lang="da-DK" sz="1100" dirty="0">
                  <a:solidFill>
                    <a:schemeClr val="bg1"/>
                  </a:solidFill>
                </a:rPr>
                <a:t>3</a:t>
              </a:r>
            </a:p>
          </p:txBody>
        </p:sp>
        <p:sp>
          <p:nvSpPr>
            <p:cNvPr id="76" name="Tekstboks 24"/>
            <p:cNvSpPr txBox="1">
              <a:spLocks noChangeArrowheads="1"/>
            </p:cNvSpPr>
            <p:nvPr/>
          </p:nvSpPr>
          <p:spPr bwMode="auto">
            <a:xfrm>
              <a:off x="442075" y="5141424"/>
              <a:ext cx="359353" cy="261610"/>
            </a:xfrm>
            <a:prstGeom prst="rect">
              <a:avLst/>
            </a:prstGeom>
            <a:noFill/>
            <a:ln w="9525">
              <a:noFill/>
              <a:miter lim="800000"/>
              <a:headEnd/>
              <a:tailEnd/>
            </a:ln>
          </p:spPr>
          <p:txBody>
            <a:bodyPr>
              <a:spAutoFit/>
            </a:bodyPr>
            <a:lstStyle/>
            <a:p>
              <a:pPr algn="ctr"/>
              <a:r>
                <a:rPr lang="da-DK" sz="1100" dirty="0">
                  <a:solidFill>
                    <a:schemeClr val="bg1"/>
                  </a:solidFill>
                </a:rPr>
                <a:t>4</a:t>
              </a:r>
            </a:p>
          </p:txBody>
        </p:sp>
      </p:grpSp>
      <p:sp>
        <p:nvSpPr>
          <p:cNvPr id="78" name="Afrundet rektangel 77"/>
          <p:cNvSpPr/>
          <p:nvPr/>
        </p:nvSpPr>
        <p:spPr bwMode="auto">
          <a:xfrm>
            <a:off x="570763" y="1044785"/>
            <a:ext cx="8774725" cy="864096"/>
          </a:xfrm>
          <a:prstGeom prst="roundRect">
            <a:avLst/>
          </a:prstGeom>
          <a:solidFill>
            <a:schemeClr val="bg1">
              <a:lumMod val="75000"/>
            </a:schemeClr>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nchor="ctr"/>
          <a:lstStyle/>
          <a:p>
            <a:endParaRPr lang="da-DK" sz="1200" dirty="0" smtClean="0">
              <a:solidFill>
                <a:schemeClr val="tx1">
                  <a:lumMod val="75000"/>
                  <a:lumOff val="25000"/>
                </a:schemeClr>
              </a:solidFill>
            </a:endParaRPr>
          </a:p>
          <a:p>
            <a:r>
              <a:rPr lang="da-DK" sz="1200" dirty="0" smtClean="0">
                <a:solidFill>
                  <a:schemeClr val="tx1">
                    <a:lumMod val="75000"/>
                    <a:lumOff val="25000"/>
                  </a:schemeClr>
                </a:solidFill>
              </a:rPr>
              <a:t>Indsatsområde:</a:t>
            </a:r>
            <a:endParaRPr lang="da-DK" sz="1200" b="0" dirty="0" smtClean="0">
              <a:solidFill>
                <a:schemeClr val="bg1"/>
              </a:solidFill>
            </a:endParaRPr>
          </a:p>
          <a:p>
            <a:endParaRPr lang="da-DK" sz="1000" b="0" dirty="0">
              <a:solidFill>
                <a:schemeClr val="bg1"/>
              </a:solidFill>
            </a:endParaRPr>
          </a:p>
        </p:txBody>
      </p:sp>
    </p:spTree>
    <p:extLst>
      <p:ext uri="{BB962C8B-B14F-4D97-AF65-F5344CB8AC3E}">
        <p14:creationId xmlns:p14="http://schemas.microsoft.com/office/powerpoint/2010/main" val="981644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Billede 46"/>
          <p:cNvPicPr>
            <a:picLocks noChangeAspect="1"/>
          </p:cNvPicPr>
          <p:nvPr/>
        </p:nvPicPr>
        <p:blipFill rotWithShape="1">
          <a:blip r:embed="rId3">
            <a:extLst>
              <a:ext uri="{28A0092B-C50C-407E-A947-70E740481C1C}">
                <a14:useLocalDpi xmlns:a14="http://schemas.microsoft.com/office/drawing/2010/main" val="0"/>
              </a:ext>
            </a:extLst>
          </a:blip>
          <a:srcRect t="12852"/>
          <a:stretch/>
        </p:blipFill>
        <p:spPr>
          <a:xfrm>
            <a:off x="-2017" y="0"/>
            <a:ext cx="9906000" cy="7029400"/>
          </a:xfrm>
          <a:prstGeom prst="rect">
            <a:avLst/>
          </a:prstGeom>
        </p:spPr>
      </p:pic>
      <p:sp>
        <p:nvSpPr>
          <p:cNvPr id="3075" name="Titel 1"/>
          <p:cNvSpPr>
            <a:spLocks noGrp="1"/>
          </p:cNvSpPr>
          <p:nvPr>
            <p:ph type="title"/>
          </p:nvPr>
        </p:nvSpPr>
        <p:spPr>
          <a:xfrm>
            <a:off x="684218" y="134386"/>
            <a:ext cx="8516937" cy="1143000"/>
          </a:xfrm>
        </p:spPr>
        <p:txBody>
          <a:bodyPr/>
          <a:lstStyle/>
          <a:p>
            <a:pPr algn="ctr"/>
            <a:r>
              <a:rPr lang="da-DK" sz="2800" dirty="0">
                <a:solidFill>
                  <a:srgbClr val="3E5052"/>
                </a:solidFill>
              </a:rPr>
              <a:t>Handlingsplan 2</a:t>
            </a:r>
            <a:r>
              <a:rPr lang="da-DK" sz="2800" dirty="0" smtClean="0">
                <a:solidFill>
                  <a:srgbClr val="3E5052"/>
                </a:solidFill>
              </a:rPr>
              <a:t> </a:t>
            </a:r>
            <a:r>
              <a:rPr lang="da-DK" sz="2800" dirty="0">
                <a:solidFill>
                  <a:srgbClr val="3E5052"/>
                </a:solidFill>
              </a:rPr>
              <a:t>- planteavl</a:t>
            </a:r>
            <a:r>
              <a:rPr lang="da-DK" sz="2000" b="1" dirty="0" smtClean="0">
                <a:solidFill>
                  <a:srgbClr val="3E5052"/>
                </a:solidFill>
              </a:rPr>
              <a:t/>
            </a:r>
            <a:br>
              <a:rPr lang="da-DK" sz="2000" b="1" dirty="0" smtClean="0">
                <a:solidFill>
                  <a:srgbClr val="3E5052"/>
                </a:solidFill>
              </a:rPr>
            </a:br>
            <a:endParaRPr lang="da-DK" sz="2000" b="1" dirty="0" smtClean="0">
              <a:solidFill>
                <a:srgbClr val="3E5052"/>
              </a:solidFill>
            </a:endParaRPr>
          </a:p>
        </p:txBody>
      </p:sp>
      <p:pic>
        <p:nvPicPr>
          <p:cNvPr id="58" name="Billede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778" y="6237313"/>
            <a:ext cx="838200" cy="405610"/>
          </a:xfrm>
          <a:prstGeom prst="rect">
            <a:avLst/>
          </a:prstGeom>
        </p:spPr>
      </p:pic>
      <p:sp>
        <p:nvSpPr>
          <p:cNvPr id="44" name="Tekstboks 43"/>
          <p:cNvSpPr txBox="1"/>
          <p:nvPr/>
        </p:nvSpPr>
        <p:spPr>
          <a:xfrm>
            <a:off x="261821" y="6237315"/>
            <a:ext cx="1080119" cy="584775"/>
          </a:xfrm>
          <a:prstGeom prst="rect">
            <a:avLst/>
          </a:prstGeom>
          <a:solidFill>
            <a:schemeClr val="bg1"/>
          </a:solidFill>
        </p:spPr>
        <p:txBody>
          <a:bodyPr wrap="square" rtlCol="0">
            <a:spAutoFit/>
          </a:bodyPr>
          <a:lstStyle/>
          <a:p>
            <a:endParaRPr lang="da-DK" sz="1600" dirty="0"/>
          </a:p>
          <a:p>
            <a:endParaRPr lang="da-DK" sz="1600" dirty="0"/>
          </a:p>
        </p:txBody>
      </p:sp>
      <p:pic>
        <p:nvPicPr>
          <p:cNvPr id="45" name="Picture 3" descr="Q:\DLBR_Visuel_Design\Logoer\DLBR Partner\JPG\DLBR_Partner_CMY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489" y="6416392"/>
            <a:ext cx="1110918" cy="333602"/>
          </a:xfrm>
          <a:prstGeom prst="rect">
            <a:avLst/>
          </a:prstGeom>
          <a:noFill/>
          <a:extLst>
            <a:ext uri="{909E8E84-426E-40DD-AFC4-6F175D3DCCD1}">
              <a14:hiddenFill xmlns:a14="http://schemas.microsoft.com/office/drawing/2010/main">
                <a:solidFill>
                  <a:srgbClr val="FFFFFF"/>
                </a:solidFill>
              </a14:hiddenFill>
            </a:ext>
          </a:extLst>
        </p:spPr>
      </p:pic>
      <p:sp>
        <p:nvSpPr>
          <p:cNvPr id="53" name="Rektangel 52"/>
          <p:cNvSpPr/>
          <p:nvPr/>
        </p:nvSpPr>
        <p:spPr bwMode="auto">
          <a:xfrm>
            <a:off x="8697419" y="6392159"/>
            <a:ext cx="792089" cy="366461"/>
          </a:xfrm>
          <a:prstGeom prst="rect">
            <a:avLst/>
          </a:prstGeom>
          <a:solidFill>
            <a:srgbClr val="3E505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a-DK" sz="900" b="1" i="0" u="none" strike="noStrike" cap="none" normalizeH="0" baseline="0" dirty="0" smtClean="0">
                <a:ln>
                  <a:noFill/>
                </a:ln>
                <a:solidFill>
                  <a:schemeClr val="bg1"/>
                </a:solidFill>
                <a:effectLst/>
                <a:latin typeface="Arial" charset="0"/>
              </a:rPr>
              <a:t>Indsæt eget logo</a:t>
            </a:r>
          </a:p>
        </p:txBody>
      </p:sp>
      <p:grpSp>
        <p:nvGrpSpPr>
          <p:cNvPr id="31" name="Gruppe 30"/>
          <p:cNvGrpSpPr/>
          <p:nvPr/>
        </p:nvGrpSpPr>
        <p:grpSpPr>
          <a:xfrm>
            <a:off x="570763" y="2037413"/>
            <a:ext cx="8774725" cy="4055883"/>
            <a:chOff x="433452" y="1622617"/>
            <a:chExt cx="8774725" cy="4055883"/>
          </a:xfrm>
        </p:grpSpPr>
        <p:sp>
          <p:nvSpPr>
            <p:cNvPr id="40" name="Ellipse 39"/>
            <p:cNvSpPr/>
            <p:nvPr/>
          </p:nvSpPr>
          <p:spPr bwMode="auto">
            <a:xfrm>
              <a:off x="443103" y="2336805"/>
              <a:ext cx="358775" cy="358775"/>
            </a:xfrm>
            <a:prstGeom prst="ellipse">
              <a:avLst/>
            </a:prstGeom>
            <a:solidFill>
              <a:srgbClr val="92D050"/>
            </a:solidFill>
            <a:ln w="9525" cap="flat" cmpd="sng" algn="ctr">
              <a:no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da-DK"/>
            </a:p>
          </p:txBody>
        </p:sp>
        <p:sp>
          <p:nvSpPr>
            <p:cNvPr id="3123" name="Tekstboks 40"/>
            <p:cNvSpPr txBox="1">
              <a:spLocks noChangeArrowheads="1"/>
            </p:cNvSpPr>
            <p:nvPr/>
          </p:nvSpPr>
          <p:spPr bwMode="auto">
            <a:xfrm>
              <a:off x="4744660" y="3496419"/>
              <a:ext cx="359353" cy="261610"/>
            </a:xfrm>
            <a:prstGeom prst="rect">
              <a:avLst/>
            </a:prstGeom>
            <a:noFill/>
            <a:ln w="9525">
              <a:noFill/>
              <a:miter lim="800000"/>
              <a:headEnd/>
              <a:tailEnd/>
            </a:ln>
          </p:spPr>
          <p:txBody>
            <a:bodyPr>
              <a:spAutoFit/>
            </a:bodyPr>
            <a:lstStyle/>
            <a:p>
              <a:r>
                <a:rPr lang="da-DK" sz="1100" dirty="0"/>
                <a:t>2</a:t>
              </a:r>
            </a:p>
          </p:txBody>
        </p:sp>
        <p:sp>
          <p:nvSpPr>
            <p:cNvPr id="3118" name="Ellipse 23"/>
            <p:cNvSpPr>
              <a:spLocks noChangeArrowheads="1"/>
            </p:cNvSpPr>
            <p:nvPr/>
          </p:nvSpPr>
          <p:spPr bwMode="auto">
            <a:xfrm>
              <a:off x="443103" y="3228610"/>
              <a:ext cx="359353" cy="360363"/>
            </a:xfrm>
            <a:prstGeom prst="ellipse">
              <a:avLst/>
            </a:prstGeom>
            <a:solidFill>
              <a:srgbClr val="FFE56D"/>
            </a:solidFill>
            <a:ln w="9525" algn="ctr">
              <a:noFill/>
              <a:round/>
              <a:headEnd/>
              <a:tailEnd/>
            </a:ln>
            <a:effectLst>
              <a:innerShdw blurRad="63500" dist="50800" dir="2700000">
                <a:prstClr val="black">
                  <a:alpha val="50000"/>
                </a:prstClr>
              </a:innerShdw>
            </a:effectLst>
          </p:spPr>
          <p:txBody>
            <a:bodyPr/>
            <a:lstStyle/>
            <a:p>
              <a:endParaRPr lang="da-DK"/>
            </a:p>
          </p:txBody>
        </p:sp>
        <p:sp>
          <p:nvSpPr>
            <p:cNvPr id="3119" name="Tekstboks 24"/>
            <p:cNvSpPr txBox="1">
              <a:spLocks noChangeArrowheads="1"/>
            </p:cNvSpPr>
            <p:nvPr/>
          </p:nvSpPr>
          <p:spPr bwMode="auto">
            <a:xfrm>
              <a:off x="442374" y="3277987"/>
              <a:ext cx="359353" cy="261610"/>
            </a:xfrm>
            <a:prstGeom prst="rect">
              <a:avLst/>
            </a:prstGeom>
            <a:noFill/>
            <a:ln w="9525">
              <a:noFill/>
              <a:miter lim="800000"/>
              <a:headEnd/>
              <a:tailEnd/>
            </a:ln>
          </p:spPr>
          <p:txBody>
            <a:bodyPr>
              <a:spAutoFit/>
            </a:bodyPr>
            <a:lstStyle/>
            <a:p>
              <a:pPr algn="ctr"/>
              <a:r>
                <a:rPr lang="da-DK" sz="1100" dirty="0" smtClean="0">
                  <a:solidFill>
                    <a:schemeClr val="bg1"/>
                  </a:solidFill>
                </a:rPr>
                <a:t>2</a:t>
              </a:r>
              <a:endParaRPr lang="da-DK" sz="1100" dirty="0">
                <a:solidFill>
                  <a:schemeClr val="bg1"/>
                </a:solidFill>
              </a:endParaRPr>
            </a:p>
          </p:txBody>
        </p:sp>
        <p:sp>
          <p:nvSpPr>
            <p:cNvPr id="3116" name="Ellipse 26"/>
            <p:cNvSpPr>
              <a:spLocks noChangeArrowheads="1"/>
            </p:cNvSpPr>
            <p:nvPr/>
          </p:nvSpPr>
          <p:spPr bwMode="auto">
            <a:xfrm>
              <a:off x="433452" y="4128505"/>
              <a:ext cx="359353" cy="360363"/>
            </a:xfrm>
            <a:prstGeom prst="ellipse">
              <a:avLst/>
            </a:prstGeom>
            <a:solidFill>
              <a:srgbClr val="3E5052">
                <a:alpha val="89000"/>
              </a:srgbClr>
            </a:solidFill>
            <a:ln w="9525" algn="ctr">
              <a:solidFill>
                <a:schemeClr val="tx2">
                  <a:lumMod val="95000"/>
                </a:schemeClr>
              </a:solidFill>
              <a:round/>
              <a:headEnd/>
              <a:tailEnd/>
            </a:ln>
            <a:effectLst>
              <a:innerShdw blurRad="63500" dist="50800" dir="2700000">
                <a:prstClr val="black">
                  <a:alpha val="50000"/>
                </a:prstClr>
              </a:innerShdw>
            </a:effectLst>
          </p:spPr>
          <p:txBody>
            <a:bodyPr/>
            <a:lstStyle/>
            <a:p>
              <a:endParaRPr lang="da-DK">
                <a:solidFill>
                  <a:schemeClr val="tx1">
                    <a:lumMod val="75000"/>
                    <a:lumOff val="25000"/>
                  </a:schemeClr>
                </a:solidFill>
              </a:endParaRPr>
            </a:p>
          </p:txBody>
        </p:sp>
        <p:sp>
          <p:nvSpPr>
            <p:cNvPr id="66" name="Afrundet rektangel 65"/>
            <p:cNvSpPr/>
            <p:nvPr/>
          </p:nvSpPr>
          <p:spPr bwMode="auto">
            <a:xfrm>
              <a:off x="7099489" y="2497648"/>
              <a:ext cx="1462240" cy="252000"/>
            </a:xfrm>
            <a:prstGeom prst="roundRect">
              <a:avLst/>
            </a:prstGeom>
            <a:solidFill>
              <a:srgbClr val="92C83E"/>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tx1"/>
                </a:solidFill>
              </a:endParaRPr>
            </a:p>
          </p:txBody>
        </p:sp>
        <p:sp>
          <p:nvSpPr>
            <p:cNvPr id="67" name="Afrundet rektangel 66"/>
            <p:cNvSpPr/>
            <p:nvPr/>
          </p:nvSpPr>
          <p:spPr bwMode="auto">
            <a:xfrm>
              <a:off x="7099489" y="3382870"/>
              <a:ext cx="1462240" cy="252000"/>
            </a:xfrm>
            <a:prstGeom prst="roundRect">
              <a:avLst/>
            </a:prstGeom>
            <a:solidFill>
              <a:srgbClr val="FFE56D"/>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tx1"/>
                </a:solidFill>
              </a:endParaRPr>
            </a:p>
          </p:txBody>
        </p:sp>
        <p:sp>
          <p:nvSpPr>
            <p:cNvPr id="69" name="Afrundet rektangel 68"/>
            <p:cNvSpPr/>
            <p:nvPr/>
          </p:nvSpPr>
          <p:spPr bwMode="auto">
            <a:xfrm>
              <a:off x="7099488" y="4328672"/>
              <a:ext cx="1462241" cy="252000"/>
            </a:xfrm>
            <a:prstGeom prst="roundRect">
              <a:avLst/>
            </a:prstGeom>
            <a:solidFill>
              <a:srgbClr val="3E5052"/>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bg1"/>
                </a:solidFill>
              </a:endParaRPr>
            </a:p>
          </p:txBody>
        </p:sp>
        <p:sp>
          <p:nvSpPr>
            <p:cNvPr id="70" name="Afrundet rektangel 69"/>
            <p:cNvSpPr/>
            <p:nvPr/>
          </p:nvSpPr>
          <p:spPr bwMode="auto">
            <a:xfrm>
              <a:off x="7099488" y="5247215"/>
              <a:ext cx="1462241" cy="252000"/>
            </a:xfrm>
            <a:prstGeom prst="roundRect">
              <a:avLst/>
            </a:prstGeom>
            <a:solidFill>
              <a:srgbClr val="C8C7B2">
                <a:alpha val="89000"/>
              </a:srgbClr>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tx1"/>
                </a:solidFill>
              </a:endParaRPr>
            </a:p>
          </p:txBody>
        </p:sp>
        <p:cxnSp>
          <p:nvCxnSpPr>
            <p:cNvPr id="3098" name="Lige forbindelse 76"/>
            <p:cNvCxnSpPr>
              <a:cxnSpLocks noChangeShapeType="1"/>
              <a:endCxn id="30" idx="1"/>
            </p:cNvCxnSpPr>
            <p:nvPr/>
          </p:nvCxnSpPr>
          <p:spPr bwMode="auto">
            <a:xfrm flipV="1">
              <a:off x="3396146" y="2516193"/>
              <a:ext cx="860954" cy="107456"/>
            </a:xfrm>
            <a:prstGeom prst="line">
              <a:avLst/>
            </a:prstGeom>
            <a:noFill/>
            <a:ln w="9525" algn="ctr">
              <a:solidFill>
                <a:schemeClr val="accent1"/>
              </a:solidFill>
              <a:round/>
              <a:headEnd/>
              <a:tailEnd/>
            </a:ln>
          </p:spPr>
        </p:cxnSp>
        <p:cxnSp>
          <p:nvCxnSpPr>
            <p:cNvPr id="3099" name="Lige forbindelse 77"/>
            <p:cNvCxnSpPr>
              <a:cxnSpLocks noChangeShapeType="1"/>
              <a:endCxn id="66" idx="1"/>
            </p:cNvCxnSpPr>
            <p:nvPr/>
          </p:nvCxnSpPr>
          <p:spPr bwMode="auto">
            <a:xfrm flipV="1">
              <a:off x="3339666" y="2623648"/>
              <a:ext cx="3759823" cy="7236"/>
            </a:xfrm>
            <a:prstGeom prst="line">
              <a:avLst/>
            </a:prstGeom>
            <a:noFill/>
            <a:ln w="9525" algn="ctr">
              <a:solidFill>
                <a:schemeClr val="accent1"/>
              </a:solidFill>
              <a:round/>
              <a:headEnd/>
              <a:tailEnd/>
            </a:ln>
          </p:spPr>
        </p:cxnSp>
        <p:sp>
          <p:nvSpPr>
            <p:cNvPr id="95" name="Afrundet rektangel 94"/>
            <p:cNvSpPr/>
            <p:nvPr/>
          </p:nvSpPr>
          <p:spPr bwMode="auto">
            <a:xfrm>
              <a:off x="848544" y="2112604"/>
              <a:ext cx="2519362" cy="807178"/>
            </a:xfrm>
            <a:prstGeom prst="roundRect">
              <a:avLst/>
            </a:prstGeom>
            <a:solidFill>
              <a:srgbClr val="92C83E"/>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tx1"/>
                </a:solidFill>
              </a:endParaRPr>
            </a:p>
          </p:txBody>
        </p:sp>
        <p:sp>
          <p:nvSpPr>
            <p:cNvPr id="96" name="Afrundet rektangel 95"/>
            <p:cNvSpPr/>
            <p:nvPr/>
          </p:nvSpPr>
          <p:spPr bwMode="auto">
            <a:xfrm>
              <a:off x="849764" y="3006976"/>
              <a:ext cx="2519362" cy="816638"/>
            </a:xfrm>
            <a:prstGeom prst="roundRect">
              <a:avLst/>
            </a:prstGeom>
            <a:solidFill>
              <a:srgbClr val="FFE56D"/>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b="0" dirty="0">
                <a:solidFill>
                  <a:schemeClr val="tx1"/>
                </a:solidFill>
              </a:endParaRPr>
            </a:p>
          </p:txBody>
        </p:sp>
        <p:sp>
          <p:nvSpPr>
            <p:cNvPr id="97" name="Afrundet rektangel 96"/>
            <p:cNvSpPr/>
            <p:nvPr/>
          </p:nvSpPr>
          <p:spPr bwMode="auto">
            <a:xfrm>
              <a:off x="839608" y="3923796"/>
              <a:ext cx="2519362" cy="816638"/>
            </a:xfrm>
            <a:prstGeom prst="roundRect">
              <a:avLst/>
            </a:prstGeom>
            <a:solidFill>
              <a:srgbClr val="3E5052"/>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b="0" dirty="0">
                <a:solidFill>
                  <a:schemeClr val="bg1"/>
                </a:solidFill>
              </a:endParaRPr>
            </a:p>
          </p:txBody>
        </p:sp>
        <p:sp>
          <p:nvSpPr>
            <p:cNvPr id="98" name="Afrundet rektangel 97"/>
            <p:cNvSpPr/>
            <p:nvPr/>
          </p:nvSpPr>
          <p:spPr bwMode="auto">
            <a:xfrm>
              <a:off x="848544" y="4865959"/>
              <a:ext cx="2519362" cy="812541"/>
            </a:xfrm>
            <a:prstGeom prst="roundRect">
              <a:avLst/>
            </a:prstGeom>
            <a:solidFill>
              <a:srgbClr val="C8C7B2"/>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endParaRPr lang="da-DK" sz="800" b="0" dirty="0">
                <a:solidFill>
                  <a:schemeClr val="tx1"/>
                </a:solidFill>
              </a:endParaRPr>
            </a:p>
          </p:txBody>
        </p:sp>
        <p:sp>
          <p:nvSpPr>
            <p:cNvPr id="5" name="Tekstboks 4"/>
            <p:cNvSpPr txBox="1"/>
            <p:nvPr/>
          </p:nvSpPr>
          <p:spPr>
            <a:xfrm>
              <a:off x="681266" y="1622617"/>
              <a:ext cx="2777513" cy="461665"/>
            </a:xfrm>
            <a:prstGeom prst="rect">
              <a:avLst/>
            </a:prstGeom>
            <a:noFill/>
          </p:spPr>
          <p:txBody>
            <a:bodyPr wrap="square" rtlCol="0">
              <a:spAutoFit/>
            </a:bodyPr>
            <a:lstStyle/>
            <a:p>
              <a:pPr algn="ctr"/>
              <a:r>
                <a:rPr lang="da-DK" sz="1600" dirty="0" smtClean="0">
                  <a:solidFill>
                    <a:schemeClr val="tx1">
                      <a:lumMod val="75000"/>
                      <a:lumOff val="25000"/>
                    </a:schemeClr>
                  </a:solidFill>
                </a:rPr>
                <a:t>Leverance</a:t>
              </a:r>
              <a:r>
                <a:rPr lang="da-DK" dirty="0" smtClean="0"/>
                <a:t> </a:t>
              </a:r>
              <a:endParaRPr lang="da-DK" dirty="0"/>
            </a:p>
          </p:txBody>
        </p:sp>
        <p:sp>
          <p:nvSpPr>
            <p:cNvPr id="41" name="Tekstboks 40"/>
            <p:cNvSpPr txBox="1"/>
            <p:nvPr/>
          </p:nvSpPr>
          <p:spPr>
            <a:xfrm>
              <a:off x="3685734" y="1632843"/>
              <a:ext cx="2777513" cy="461665"/>
            </a:xfrm>
            <a:prstGeom prst="rect">
              <a:avLst/>
            </a:prstGeom>
            <a:noFill/>
          </p:spPr>
          <p:txBody>
            <a:bodyPr wrap="square" rtlCol="0">
              <a:spAutoFit/>
            </a:bodyPr>
            <a:lstStyle/>
            <a:p>
              <a:pPr algn="ctr"/>
              <a:r>
                <a:rPr lang="da-DK" sz="1600" dirty="0">
                  <a:solidFill>
                    <a:schemeClr val="tx1">
                      <a:lumMod val="75000"/>
                      <a:lumOff val="25000"/>
                    </a:schemeClr>
                  </a:solidFill>
                </a:rPr>
                <a:t>Ansvar</a:t>
              </a:r>
              <a:r>
                <a:rPr lang="da-DK" dirty="0" smtClean="0"/>
                <a:t> </a:t>
              </a:r>
              <a:endParaRPr lang="da-DK" dirty="0"/>
            </a:p>
          </p:txBody>
        </p:sp>
        <p:sp>
          <p:nvSpPr>
            <p:cNvPr id="43" name="Tekstboks 42"/>
            <p:cNvSpPr txBox="1"/>
            <p:nvPr/>
          </p:nvSpPr>
          <p:spPr>
            <a:xfrm>
              <a:off x="6430664" y="1632843"/>
              <a:ext cx="2777513" cy="461665"/>
            </a:xfrm>
            <a:prstGeom prst="rect">
              <a:avLst/>
            </a:prstGeom>
            <a:noFill/>
          </p:spPr>
          <p:txBody>
            <a:bodyPr wrap="square" rtlCol="0">
              <a:spAutoFit/>
            </a:bodyPr>
            <a:lstStyle/>
            <a:p>
              <a:pPr algn="ctr"/>
              <a:r>
                <a:rPr lang="da-DK" sz="1600" dirty="0" smtClean="0">
                  <a:solidFill>
                    <a:schemeClr val="tx1">
                      <a:lumMod val="75000"/>
                      <a:lumOff val="25000"/>
                    </a:schemeClr>
                  </a:solidFill>
                </a:rPr>
                <a:t>Senest</a:t>
              </a:r>
              <a:r>
                <a:rPr lang="da-DK" dirty="0" smtClean="0"/>
                <a:t> </a:t>
              </a:r>
              <a:endParaRPr lang="da-DK" dirty="0"/>
            </a:p>
          </p:txBody>
        </p:sp>
        <p:sp>
          <p:nvSpPr>
            <p:cNvPr id="30" name="Afrundet rektangel 29"/>
            <p:cNvSpPr/>
            <p:nvPr/>
          </p:nvSpPr>
          <p:spPr bwMode="auto">
            <a:xfrm>
              <a:off x="4257100" y="2112604"/>
              <a:ext cx="1594941" cy="807178"/>
            </a:xfrm>
            <a:prstGeom prst="roundRect">
              <a:avLst/>
            </a:prstGeom>
            <a:solidFill>
              <a:srgbClr val="92C83E"/>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tx1"/>
                </a:solidFill>
              </a:endParaRPr>
            </a:p>
          </p:txBody>
        </p:sp>
        <p:cxnSp>
          <p:nvCxnSpPr>
            <p:cNvPr id="54" name="Lige forbindelse 76"/>
            <p:cNvCxnSpPr>
              <a:cxnSpLocks noChangeShapeType="1"/>
              <a:endCxn id="35" idx="1"/>
            </p:cNvCxnSpPr>
            <p:nvPr/>
          </p:nvCxnSpPr>
          <p:spPr bwMode="auto">
            <a:xfrm flipV="1">
              <a:off x="3396146" y="3415295"/>
              <a:ext cx="860954" cy="95756"/>
            </a:xfrm>
            <a:prstGeom prst="line">
              <a:avLst/>
            </a:prstGeom>
            <a:noFill/>
            <a:ln w="9525" algn="ctr">
              <a:solidFill>
                <a:schemeClr val="accent1"/>
              </a:solidFill>
              <a:round/>
              <a:headEnd/>
              <a:tailEnd/>
            </a:ln>
          </p:spPr>
        </p:cxnSp>
        <p:cxnSp>
          <p:nvCxnSpPr>
            <p:cNvPr id="55" name="Lige forbindelse 77"/>
            <p:cNvCxnSpPr>
              <a:cxnSpLocks noChangeShapeType="1"/>
              <a:endCxn id="67" idx="1"/>
            </p:cNvCxnSpPr>
            <p:nvPr/>
          </p:nvCxnSpPr>
          <p:spPr bwMode="auto">
            <a:xfrm flipV="1">
              <a:off x="3367906" y="3508870"/>
              <a:ext cx="3731583" cy="9416"/>
            </a:xfrm>
            <a:prstGeom prst="line">
              <a:avLst/>
            </a:prstGeom>
            <a:noFill/>
            <a:ln w="9525" algn="ctr">
              <a:solidFill>
                <a:schemeClr val="accent1"/>
              </a:solidFill>
              <a:round/>
              <a:headEnd/>
              <a:tailEnd/>
            </a:ln>
          </p:spPr>
        </p:cxnSp>
        <p:sp>
          <p:nvSpPr>
            <p:cNvPr id="35" name="Afrundet rektangel 34"/>
            <p:cNvSpPr/>
            <p:nvPr/>
          </p:nvSpPr>
          <p:spPr bwMode="auto">
            <a:xfrm>
              <a:off x="4257100" y="3006976"/>
              <a:ext cx="1594941" cy="816638"/>
            </a:xfrm>
            <a:prstGeom prst="roundRect">
              <a:avLst/>
            </a:prstGeom>
            <a:solidFill>
              <a:srgbClr val="FFE56D"/>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tx1"/>
                </a:solidFill>
              </a:endParaRPr>
            </a:p>
          </p:txBody>
        </p:sp>
        <p:sp>
          <p:nvSpPr>
            <p:cNvPr id="59" name="Ellipse 26"/>
            <p:cNvSpPr>
              <a:spLocks noChangeArrowheads="1"/>
            </p:cNvSpPr>
            <p:nvPr/>
          </p:nvSpPr>
          <p:spPr bwMode="auto">
            <a:xfrm>
              <a:off x="442525" y="5096226"/>
              <a:ext cx="359353" cy="360363"/>
            </a:xfrm>
            <a:prstGeom prst="ellipse">
              <a:avLst/>
            </a:prstGeom>
            <a:solidFill>
              <a:srgbClr val="C8C7B2">
                <a:alpha val="89000"/>
              </a:srgbClr>
            </a:solidFill>
            <a:ln w="9525" algn="ctr">
              <a:noFill/>
              <a:round/>
              <a:headEnd/>
              <a:tailEnd/>
            </a:ln>
            <a:effectLst>
              <a:innerShdw blurRad="63500" dist="50800" dir="2700000">
                <a:prstClr val="black">
                  <a:alpha val="50000"/>
                </a:prstClr>
              </a:innerShdw>
            </a:effectLst>
          </p:spPr>
          <p:txBody>
            <a:bodyPr/>
            <a:lstStyle/>
            <a:p>
              <a:endParaRPr lang="da-DK"/>
            </a:p>
          </p:txBody>
        </p:sp>
        <p:cxnSp>
          <p:nvCxnSpPr>
            <p:cNvPr id="60" name="Lige forbindelse 76"/>
            <p:cNvCxnSpPr>
              <a:cxnSpLocks noChangeShapeType="1"/>
              <a:endCxn id="39" idx="1"/>
            </p:cNvCxnSpPr>
            <p:nvPr/>
          </p:nvCxnSpPr>
          <p:spPr bwMode="auto">
            <a:xfrm flipV="1">
              <a:off x="3381139" y="4332116"/>
              <a:ext cx="864962" cy="126418"/>
            </a:xfrm>
            <a:prstGeom prst="line">
              <a:avLst/>
            </a:prstGeom>
            <a:noFill/>
            <a:ln w="9525" algn="ctr">
              <a:solidFill>
                <a:schemeClr val="accent1"/>
              </a:solidFill>
              <a:round/>
              <a:headEnd/>
              <a:tailEnd/>
            </a:ln>
          </p:spPr>
        </p:cxnSp>
        <p:cxnSp>
          <p:nvCxnSpPr>
            <p:cNvPr id="61" name="Lige forbindelse 77"/>
            <p:cNvCxnSpPr>
              <a:cxnSpLocks noChangeShapeType="1"/>
              <a:endCxn id="69" idx="1"/>
            </p:cNvCxnSpPr>
            <p:nvPr/>
          </p:nvCxnSpPr>
          <p:spPr bwMode="auto">
            <a:xfrm flipV="1">
              <a:off x="3352899" y="4454672"/>
              <a:ext cx="3746589" cy="2470"/>
            </a:xfrm>
            <a:prstGeom prst="line">
              <a:avLst/>
            </a:prstGeom>
            <a:noFill/>
            <a:ln w="9525" algn="ctr">
              <a:solidFill>
                <a:schemeClr val="accent1"/>
              </a:solidFill>
              <a:round/>
              <a:headEnd/>
              <a:tailEnd/>
            </a:ln>
          </p:spPr>
        </p:cxnSp>
        <p:sp>
          <p:nvSpPr>
            <p:cNvPr id="39" name="Afrundet rektangel 38"/>
            <p:cNvSpPr/>
            <p:nvPr/>
          </p:nvSpPr>
          <p:spPr bwMode="auto">
            <a:xfrm>
              <a:off x="4246101" y="3923797"/>
              <a:ext cx="1605940" cy="816638"/>
            </a:xfrm>
            <a:prstGeom prst="roundRect">
              <a:avLst/>
            </a:prstGeom>
            <a:solidFill>
              <a:srgbClr val="3E5052"/>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bg1"/>
                </a:solidFill>
              </a:endParaRPr>
            </a:p>
          </p:txBody>
        </p:sp>
        <p:cxnSp>
          <p:nvCxnSpPr>
            <p:cNvPr id="62" name="Lige forbindelse 76"/>
            <p:cNvCxnSpPr>
              <a:cxnSpLocks noChangeShapeType="1"/>
              <a:endCxn id="42" idx="1"/>
            </p:cNvCxnSpPr>
            <p:nvPr/>
          </p:nvCxnSpPr>
          <p:spPr bwMode="auto">
            <a:xfrm flipV="1">
              <a:off x="3361260" y="5272229"/>
              <a:ext cx="895839" cy="100988"/>
            </a:xfrm>
            <a:prstGeom prst="line">
              <a:avLst/>
            </a:prstGeom>
            <a:noFill/>
            <a:ln w="9525" algn="ctr">
              <a:solidFill>
                <a:schemeClr val="accent1"/>
              </a:solidFill>
              <a:round/>
              <a:headEnd/>
              <a:tailEnd/>
            </a:ln>
          </p:spPr>
        </p:cxnSp>
        <p:cxnSp>
          <p:nvCxnSpPr>
            <p:cNvPr id="63" name="Lige forbindelse 77"/>
            <p:cNvCxnSpPr>
              <a:cxnSpLocks noChangeShapeType="1"/>
              <a:endCxn id="70" idx="1"/>
            </p:cNvCxnSpPr>
            <p:nvPr/>
          </p:nvCxnSpPr>
          <p:spPr bwMode="auto">
            <a:xfrm flipV="1">
              <a:off x="3341646" y="5373215"/>
              <a:ext cx="3757842" cy="7236"/>
            </a:xfrm>
            <a:prstGeom prst="line">
              <a:avLst/>
            </a:prstGeom>
            <a:noFill/>
            <a:ln w="9525" algn="ctr">
              <a:solidFill>
                <a:schemeClr val="accent1"/>
              </a:solidFill>
              <a:round/>
              <a:headEnd/>
              <a:tailEnd/>
            </a:ln>
          </p:spPr>
        </p:cxnSp>
        <p:sp>
          <p:nvSpPr>
            <p:cNvPr id="42" name="Afrundet rektangel 41"/>
            <p:cNvSpPr/>
            <p:nvPr/>
          </p:nvSpPr>
          <p:spPr bwMode="auto">
            <a:xfrm>
              <a:off x="4257099" y="4865959"/>
              <a:ext cx="1594941" cy="812540"/>
            </a:xfrm>
            <a:prstGeom prst="roundRect">
              <a:avLst/>
            </a:prstGeom>
            <a:solidFill>
              <a:srgbClr val="C8C7B2"/>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tx1"/>
                </a:solidFill>
              </a:endParaRPr>
            </a:p>
          </p:txBody>
        </p:sp>
        <p:sp>
          <p:nvSpPr>
            <p:cNvPr id="74" name="Tekstboks 24"/>
            <p:cNvSpPr txBox="1">
              <a:spLocks noChangeArrowheads="1"/>
            </p:cNvSpPr>
            <p:nvPr/>
          </p:nvSpPr>
          <p:spPr bwMode="auto">
            <a:xfrm>
              <a:off x="442077" y="2368136"/>
              <a:ext cx="359353" cy="261610"/>
            </a:xfrm>
            <a:prstGeom prst="rect">
              <a:avLst/>
            </a:prstGeom>
            <a:noFill/>
            <a:ln w="9525">
              <a:noFill/>
              <a:miter lim="800000"/>
              <a:headEnd/>
              <a:tailEnd/>
            </a:ln>
          </p:spPr>
          <p:txBody>
            <a:bodyPr>
              <a:spAutoFit/>
            </a:bodyPr>
            <a:lstStyle/>
            <a:p>
              <a:pPr algn="ctr"/>
              <a:r>
                <a:rPr lang="da-DK" sz="1100" dirty="0" smtClean="0">
                  <a:solidFill>
                    <a:schemeClr val="bg1"/>
                  </a:solidFill>
                </a:rPr>
                <a:t>1</a:t>
              </a:r>
              <a:endParaRPr lang="da-DK" sz="1100" dirty="0">
                <a:solidFill>
                  <a:schemeClr val="bg1"/>
                </a:solidFill>
              </a:endParaRPr>
            </a:p>
          </p:txBody>
        </p:sp>
        <p:sp>
          <p:nvSpPr>
            <p:cNvPr id="75" name="Tekstboks 24"/>
            <p:cNvSpPr txBox="1">
              <a:spLocks noChangeArrowheads="1"/>
            </p:cNvSpPr>
            <p:nvPr/>
          </p:nvSpPr>
          <p:spPr bwMode="auto">
            <a:xfrm>
              <a:off x="442076" y="4177881"/>
              <a:ext cx="359353" cy="261610"/>
            </a:xfrm>
            <a:prstGeom prst="rect">
              <a:avLst/>
            </a:prstGeom>
            <a:noFill/>
            <a:ln w="9525">
              <a:noFill/>
              <a:miter lim="800000"/>
              <a:headEnd/>
              <a:tailEnd/>
            </a:ln>
          </p:spPr>
          <p:txBody>
            <a:bodyPr>
              <a:spAutoFit/>
            </a:bodyPr>
            <a:lstStyle/>
            <a:p>
              <a:pPr algn="ctr"/>
              <a:r>
                <a:rPr lang="da-DK" sz="1100" dirty="0">
                  <a:solidFill>
                    <a:schemeClr val="bg1"/>
                  </a:solidFill>
                </a:rPr>
                <a:t>3</a:t>
              </a:r>
            </a:p>
          </p:txBody>
        </p:sp>
        <p:sp>
          <p:nvSpPr>
            <p:cNvPr id="76" name="Tekstboks 24"/>
            <p:cNvSpPr txBox="1">
              <a:spLocks noChangeArrowheads="1"/>
            </p:cNvSpPr>
            <p:nvPr/>
          </p:nvSpPr>
          <p:spPr bwMode="auto">
            <a:xfrm>
              <a:off x="442075" y="5141424"/>
              <a:ext cx="359353" cy="261610"/>
            </a:xfrm>
            <a:prstGeom prst="rect">
              <a:avLst/>
            </a:prstGeom>
            <a:noFill/>
            <a:ln w="9525">
              <a:noFill/>
              <a:miter lim="800000"/>
              <a:headEnd/>
              <a:tailEnd/>
            </a:ln>
          </p:spPr>
          <p:txBody>
            <a:bodyPr>
              <a:spAutoFit/>
            </a:bodyPr>
            <a:lstStyle/>
            <a:p>
              <a:pPr algn="ctr"/>
              <a:r>
                <a:rPr lang="da-DK" sz="1100" dirty="0">
                  <a:solidFill>
                    <a:schemeClr val="bg1"/>
                  </a:solidFill>
                </a:rPr>
                <a:t>4</a:t>
              </a:r>
            </a:p>
          </p:txBody>
        </p:sp>
      </p:grpSp>
      <p:sp>
        <p:nvSpPr>
          <p:cNvPr id="78" name="Afrundet rektangel 77"/>
          <p:cNvSpPr/>
          <p:nvPr/>
        </p:nvSpPr>
        <p:spPr bwMode="auto">
          <a:xfrm>
            <a:off x="570763" y="1044785"/>
            <a:ext cx="8774725" cy="864096"/>
          </a:xfrm>
          <a:prstGeom prst="roundRect">
            <a:avLst/>
          </a:prstGeom>
          <a:solidFill>
            <a:schemeClr val="bg1">
              <a:lumMod val="75000"/>
            </a:schemeClr>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nchor="ctr"/>
          <a:lstStyle/>
          <a:p>
            <a:endParaRPr lang="da-DK" sz="1200" dirty="0" smtClean="0">
              <a:solidFill>
                <a:schemeClr val="tx1">
                  <a:lumMod val="75000"/>
                  <a:lumOff val="25000"/>
                </a:schemeClr>
              </a:solidFill>
            </a:endParaRPr>
          </a:p>
          <a:p>
            <a:r>
              <a:rPr lang="da-DK" sz="1200" dirty="0" smtClean="0">
                <a:solidFill>
                  <a:schemeClr val="tx1">
                    <a:lumMod val="75000"/>
                    <a:lumOff val="25000"/>
                  </a:schemeClr>
                </a:solidFill>
              </a:rPr>
              <a:t>Indsatsområde:</a:t>
            </a:r>
            <a:endParaRPr lang="da-DK" sz="1200" b="0" dirty="0" smtClean="0">
              <a:solidFill>
                <a:schemeClr val="bg1"/>
              </a:solidFill>
            </a:endParaRPr>
          </a:p>
          <a:p>
            <a:endParaRPr lang="da-DK" sz="1000" b="0" dirty="0">
              <a:solidFill>
                <a:schemeClr val="bg1"/>
              </a:solidFill>
            </a:endParaRPr>
          </a:p>
        </p:txBody>
      </p:sp>
    </p:spTree>
    <p:extLst>
      <p:ext uri="{BB962C8B-B14F-4D97-AF65-F5344CB8AC3E}">
        <p14:creationId xmlns:p14="http://schemas.microsoft.com/office/powerpoint/2010/main" val="981644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Billede 46"/>
          <p:cNvPicPr>
            <a:picLocks noChangeAspect="1"/>
          </p:cNvPicPr>
          <p:nvPr/>
        </p:nvPicPr>
        <p:blipFill rotWithShape="1">
          <a:blip r:embed="rId3">
            <a:extLst>
              <a:ext uri="{28A0092B-C50C-407E-A947-70E740481C1C}">
                <a14:useLocalDpi xmlns:a14="http://schemas.microsoft.com/office/drawing/2010/main" val="0"/>
              </a:ext>
            </a:extLst>
          </a:blip>
          <a:srcRect t="12852"/>
          <a:stretch/>
        </p:blipFill>
        <p:spPr>
          <a:xfrm>
            <a:off x="-2017" y="0"/>
            <a:ext cx="9906000" cy="7029400"/>
          </a:xfrm>
          <a:prstGeom prst="rect">
            <a:avLst/>
          </a:prstGeom>
        </p:spPr>
      </p:pic>
      <p:sp>
        <p:nvSpPr>
          <p:cNvPr id="3075" name="Titel 1"/>
          <p:cNvSpPr>
            <a:spLocks noGrp="1"/>
          </p:cNvSpPr>
          <p:nvPr>
            <p:ph type="title"/>
          </p:nvPr>
        </p:nvSpPr>
        <p:spPr>
          <a:xfrm>
            <a:off x="684218" y="134386"/>
            <a:ext cx="8516937" cy="1143000"/>
          </a:xfrm>
        </p:spPr>
        <p:txBody>
          <a:bodyPr/>
          <a:lstStyle/>
          <a:p>
            <a:pPr algn="ctr"/>
            <a:r>
              <a:rPr lang="da-DK" sz="2800" dirty="0">
                <a:solidFill>
                  <a:srgbClr val="3E5052"/>
                </a:solidFill>
              </a:rPr>
              <a:t>Handlingsplan </a:t>
            </a:r>
            <a:r>
              <a:rPr lang="da-DK" sz="2800" dirty="0" smtClean="0">
                <a:solidFill>
                  <a:srgbClr val="3E5052"/>
                </a:solidFill>
              </a:rPr>
              <a:t>3 – ledelse og kompetencer</a:t>
            </a:r>
            <a:r>
              <a:rPr lang="da-DK" sz="2000" b="1" dirty="0" smtClean="0">
                <a:solidFill>
                  <a:srgbClr val="3E5052"/>
                </a:solidFill>
              </a:rPr>
              <a:t/>
            </a:r>
            <a:br>
              <a:rPr lang="da-DK" sz="2000" b="1" dirty="0" smtClean="0">
                <a:solidFill>
                  <a:srgbClr val="3E5052"/>
                </a:solidFill>
              </a:rPr>
            </a:br>
            <a:endParaRPr lang="da-DK" sz="2000" b="1" dirty="0" smtClean="0">
              <a:solidFill>
                <a:srgbClr val="3E5052"/>
              </a:solidFill>
            </a:endParaRPr>
          </a:p>
        </p:txBody>
      </p:sp>
      <p:pic>
        <p:nvPicPr>
          <p:cNvPr id="58" name="Billede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778" y="6237313"/>
            <a:ext cx="838200" cy="405610"/>
          </a:xfrm>
          <a:prstGeom prst="rect">
            <a:avLst/>
          </a:prstGeom>
        </p:spPr>
      </p:pic>
      <p:sp>
        <p:nvSpPr>
          <p:cNvPr id="44" name="Tekstboks 43"/>
          <p:cNvSpPr txBox="1"/>
          <p:nvPr/>
        </p:nvSpPr>
        <p:spPr>
          <a:xfrm>
            <a:off x="261821" y="6237315"/>
            <a:ext cx="1080119" cy="584775"/>
          </a:xfrm>
          <a:prstGeom prst="rect">
            <a:avLst/>
          </a:prstGeom>
          <a:solidFill>
            <a:schemeClr val="bg1"/>
          </a:solidFill>
        </p:spPr>
        <p:txBody>
          <a:bodyPr wrap="square" rtlCol="0">
            <a:spAutoFit/>
          </a:bodyPr>
          <a:lstStyle/>
          <a:p>
            <a:endParaRPr lang="da-DK" sz="1600" dirty="0"/>
          </a:p>
          <a:p>
            <a:endParaRPr lang="da-DK" sz="1600" dirty="0"/>
          </a:p>
        </p:txBody>
      </p:sp>
      <p:pic>
        <p:nvPicPr>
          <p:cNvPr id="45" name="Picture 3" descr="Q:\DLBR_Visuel_Design\Logoer\DLBR Partner\JPG\DLBR_Partner_CMY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489" y="6416392"/>
            <a:ext cx="1110918" cy="333602"/>
          </a:xfrm>
          <a:prstGeom prst="rect">
            <a:avLst/>
          </a:prstGeom>
          <a:noFill/>
          <a:extLst>
            <a:ext uri="{909E8E84-426E-40DD-AFC4-6F175D3DCCD1}">
              <a14:hiddenFill xmlns:a14="http://schemas.microsoft.com/office/drawing/2010/main">
                <a:solidFill>
                  <a:srgbClr val="FFFFFF"/>
                </a:solidFill>
              </a14:hiddenFill>
            </a:ext>
          </a:extLst>
        </p:spPr>
      </p:pic>
      <p:sp>
        <p:nvSpPr>
          <p:cNvPr id="53" name="Rektangel 52"/>
          <p:cNvSpPr/>
          <p:nvPr/>
        </p:nvSpPr>
        <p:spPr bwMode="auto">
          <a:xfrm>
            <a:off x="8697419" y="6392159"/>
            <a:ext cx="792089" cy="366461"/>
          </a:xfrm>
          <a:prstGeom prst="rect">
            <a:avLst/>
          </a:prstGeom>
          <a:solidFill>
            <a:srgbClr val="3E505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a-DK" sz="900" b="1" i="0" u="none" strike="noStrike" cap="none" normalizeH="0" baseline="0" dirty="0" smtClean="0">
                <a:ln>
                  <a:noFill/>
                </a:ln>
                <a:solidFill>
                  <a:schemeClr val="bg1"/>
                </a:solidFill>
                <a:effectLst/>
                <a:latin typeface="Arial" charset="0"/>
              </a:rPr>
              <a:t>Indsæt eget logo</a:t>
            </a:r>
          </a:p>
        </p:txBody>
      </p:sp>
      <p:grpSp>
        <p:nvGrpSpPr>
          <p:cNvPr id="31" name="Gruppe 30"/>
          <p:cNvGrpSpPr/>
          <p:nvPr/>
        </p:nvGrpSpPr>
        <p:grpSpPr>
          <a:xfrm>
            <a:off x="570763" y="2037413"/>
            <a:ext cx="8774725" cy="4055883"/>
            <a:chOff x="433452" y="1622617"/>
            <a:chExt cx="8774725" cy="4055883"/>
          </a:xfrm>
        </p:grpSpPr>
        <p:sp>
          <p:nvSpPr>
            <p:cNvPr id="40" name="Ellipse 39"/>
            <p:cNvSpPr/>
            <p:nvPr/>
          </p:nvSpPr>
          <p:spPr bwMode="auto">
            <a:xfrm>
              <a:off x="443103" y="2336805"/>
              <a:ext cx="358775" cy="358775"/>
            </a:xfrm>
            <a:prstGeom prst="ellipse">
              <a:avLst/>
            </a:prstGeom>
            <a:solidFill>
              <a:srgbClr val="92D050"/>
            </a:solidFill>
            <a:ln w="9525" cap="flat" cmpd="sng" algn="ctr">
              <a:noFill/>
              <a:prstDash val="solid"/>
              <a:round/>
              <a:headEnd type="none" w="med" len="med"/>
              <a:tailEnd type="none" w="med" len="med"/>
            </a:ln>
            <a:effectLst>
              <a:innerShdw blurRad="63500" dist="50800" dir="2700000">
                <a:prstClr val="black">
                  <a:alpha val="50000"/>
                </a:prstClr>
              </a:innerShdw>
            </a:effectLst>
          </p:spPr>
          <p:txBody>
            <a:bodyPr/>
            <a:lstStyle/>
            <a:p>
              <a:pPr>
                <a:defRPr/>
              </a:pPr>
              <a:endParaRPr lang="da-DK"/>
            </a:p>
          </p:txBody>
        </p:sp>
        <p:sp>
          <p:nvSpPr>
            <p:cNvPr id="3123" name="Tekstboks 40"/>
            <p:cNvSpPr txBox="1">
              <a:spLocks noChangeArrowheads="1"/>
            </p:cNvSpPr>
            <p:nvPr/>
          </p:nvSpPr>
          <p:spPr bwMode="auto">
            <a:xfrm>
              <a:off x="4744660" y="3496419"/>
              <a:ext cx="359353" cy="261610"/>
            </a:xfrm>
            <a:prstGeom prst="rect">
              <a:avLst/>
            </a:prstGeom>
            <a:noFill/>
            <a:ln w="9525">
              <a:noFill/>
              <a:miter lim="800000"/>
              <a:headEnd/>
              <a:tailEnd/>
            </a:ln>
          </p:spPr>
          <p:txBody>
            <a:bodyPr>
              <a:spAutoFit/>
            </a:bodyPr>
            <a:lstStyle/>
            <a:p>
              <a:r>
                <a:rPr lang="da-DK" sz="1100" dirty="0"/>
                <a:t>2</a:t>
              </a:r>
            </a:p>
          </p:txBody>
        </p:sp>
        <p:sp>
          <p:nvSpPr>
            <p:cNvPr id="3118" name="Ellipse 23"/>
            <p:cNvSpPr>
              <a:spLocks noChangeArrowheads="1"/>
            </p:cNvSpPr>
            <p:nvPr/>
          </p:nvSpPr>
          <p:spPr bwMode="auto">
            <a:xfrm>
              <a:off x="443103" y="3228610"/>
              <a:ext cx="359353" cy="360363"/>
            </a:xfrm>
            <a:prstGeom prst="ellipse">
              <a:avLst/>
            </a:prstGeom>
            <a:solidFill>
              <a:srgbClr val="FFE56D"/>
            </a:solidFill>
            <a:ln w="9525" algn="ctr">
              <a:noFill/>
              <a:round/>
              <a:headEnd/>
              <a:tailEnd/>
            </a:ln>
            <a:effectLst>
              <a:innerShdw blurRad="63500" dist="50800" dir="2700000">
                <a:prstClr val="black">
                  <a:alpha val="50000"/>
                </a:prstClr>
              </a:innerShdw>
            </a:effectLst>
          </p:spPr>
          <p:txBody>
            <a:bodyPr/>
            <a:lstStyle/>
            <a:p>
              <a:endParaRPr lang="da-DK"/>
            </a:p>
          </p:txBody>
        </p:sp>
        <p:sp>
          <p:nvSpPr>
            <p:cNvPr id="3119" name="Tekstboks 24"/>
            <p:cNvSpPr txBox="1">
              <a:spLocks noChangeArrowheads="1"/>
            </p:cNvSpPr>
            <p:nvPr/>
          </p:nvSpPr>
          <p:spPr bwMode="auto">
            <a:xfrm>
              <a:off x="442374" y="3277987"/>
              <a:ext cx="359353" cy="261610"/>
            </a:xfrm>
            <a:prstGeom prst="rect">
              <a:avLst/>
            </a:prstGeom>
            <a:noFill/>
            <a:ln w="9525">
              <a:noFill/>
              <a:miter lim="800000"/>
              <a:headEnd/>
              <a:tailEnd/>
            </a:ln>
          </p:spPr>
          <p:txBody>
            <a:bodyPr>
              <a:spAutoFit/>
            </a:bodyPr>
            <a:lstStyle/>
            <a:p>
              <a:pPr algn="ctr"/>
              <a:r>
                <a:rPr lang="da-DK" sz="1100" dirty="0" smtClean="0">
                  <a:solidFill>
                    <a:schemeClr val="bg1"/>
                  </a:solidFill>
                </a:rPr>
                <a:t>2</a:t>
              </a:r>
              <a:endParaRPr lang="da-DK" sz="1100" dirty="0">
                <a:solidFill>
                  <a:schemeClr val="bg1"/>
                </a:solidFill>
              </a:endParaRPr>
            </a:p>
          </p:txBody>
        </p:sp>
        <p:sp>
          <p:nvSpPr>
            <p:cNvPr id="3116" name="Ellipse 26"/>
            <p:cNvSpPr>
              <a:spLocks noChangeArrowheads="1"/>
            </p:cNvSpPr>
            <p:nvPr/>
          </p:nvSpPr>
          <p:spPr bwMode="auto">
            <a:xfrm>
              <a:off x="433452" y="4128505"/>
              <a:ext cx="359353" cy="360363"/>
            </a:xfrm>
            <a:prstGeom prst="ellipse">
              <a:avLst/>
            </a:prstGeom>
            <a:solidFill>
              <a:srgbClr val="3E5052">
                <a:alpha val="89000"/>
              </a:srgbClr>
            </a:solidFill>
            <a:ln w="9525" algn="ctr">
              <a:solidFill>
                <a:schemeClr val="tx2">
                  <a:lumMod val="95000"/>
                </a:schemeClr>
              </a:solidFill>
              <a:round/>
              <a:headEnd/>
              <a:tailEnd/>
            </a:ln>
            <a:effectLst>
              <a:innerShdw blurRad="63500" dist="50800" dir="2700000">
                <a:prstClr val="black">
                  <a:alpha val="50000"/>
                </a:prstClr>
              </a:innerShdw>
            </a:effectLst>
          </p:spPr>
          <p:txBody>
            <a:bodyPr/>
            <a:lstStyle/>
            <a:p>
              <a:endParaRPr lang="da-DK">
                <a:solidFill>
                  <a:schemeClr val="tx1">
                    <a:lumMod val="75000"/>
                    <a:lumOff val="25000"/>
                  </a:schemeClr>
                </a:solidFill>
              </a:endParaRPr>
            </a:p>
          </p:txBody>
        </p:sp>
        <p:sp>
          <p:nvSpPr>
            <p:cNvPr id="66" name="Afrundet rektangel 65"/>
            <p:cNvSpPr/>
            <p:nvPr/>
          </p:nvSpPr>
          <p:spPr bwMode="auto">
            <a:xfrm>
              <a:off x="7099489" y="2497648"/>
              <a:ext cx="1462240" cy="252000"/>
            </a:xfrm>
            <a:prstGeom prst="roundRect">
              <a:avLst/>
            </a:prstGeom>
            <a:solidFill>
              <a:srgbClr val="92C83E"/>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tx1"/>
                </a:solidFill>
              </a:endParaRPr>
            </a:p>
          </p:txBody>
        </p:sp>
        <p:sp>
          <p:nvSpPr>
            <p:cNvPr id="67" name="Afrundet rektangel 66"/>
            <p:cNvSpPr/>
            <p:nvPr/>
          </p:nvSpPr>
          <p:spPr bwMode="auto">
            <a:xfrm>
              <a:off x="7099489" y="3382870"/>
              <a:ext cx="1462240" cy="252000"/>
            </a:xfrm>
            <a:prstGeom prst="roundRect">
              <a:avLst/>
            </a:prstGeom>
            <a:solidFill>
              <a:srgbClr val="FFE56D"/>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tx1"/>
                </a:solidFill>
              </a:endParaRPr>
            </a:p>
          </p:txBody>
        </p:sp>
        <p:sp>
          <p:nvSpPr>
            <p:cNvPr id="69" name="Afrundet rektangel 68"/>
            <p:cNvSpPr/>
            <p:nvPr/>
          </p:nvSpPr>
          <p:spPr bwMode="auto">
            <a:xfrm>
              <a:off x="7099488" y="4328672"/>
              <a:ext cx="1462241" cy="252000"/>
            </a:xfrm>
            <a:prstGeom prst="roundRect">
              <a:avLst/>
            </a:prstGeom>
            <a:solidFill>
              <a:srgbClr val="3E5052"/>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bg1"/>
                </a:solidFill>
              </a:endParaRPr>
            </a:p>
          </p:txBody>
        </p:sp>
        <p:sp>
          <p:nvSpPr>
            <p:cNvPr id="70" name="Afrundet rektangel 69"/>
            <p:cNvSpPr/>
            <p:nvPr/>
          </p:nvSpPr>
          <p:spPr bwMode="auto">
            <a:xfrm>
              <a:off x="7099488" y="5247215"/>
              <a:ext cx="1462241" cy="252000"/>
            </a:xfrm>
            <a:prstGeom prst="roundRect">
              <a:avLst/>
            </a:prstGeom>
            <a:solidFill>
              <a:srgbClr val="C8C7B2">
                <a:alpha val="89000"/>
              </a:srgbClr>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tx1"/>
                </a:solidFill>
              </a:endParaRPr>
            </a:p>
          </p:txBody>
        </p:sp>
        <p:cxnSp>
          <p:nvCxnSpPr>
            <p:cNvPr id="3098" name="Lige forbindelse 76"/>
            <p:cNvCxnSpPr>
              <a:cxnSpLocks noChangeShapeType="1"/>
              <a:endCxn id="30" idx="1"/>
            </p:cNvCxnSpPr>
            <p:nvPr/>
          </p:nvCxnSpPr>
          <p:spPr bwMode="auto">
            <a:xfrm flipV="1">
              <a:off x="3396146" y="2516193"/>
              <a:ext cx="860954" cy="107456"/>
            </a:xfrm>
            <a:prstGeom prst="line">
              <a:avLst/>
            </a:prstGeom>
            <a:noFill/>
            <a:ln w="9525" algn="ctr">
              <a:solidFill>
                <a:schemeClr val="accent1"/>
              </a:solidFill>
              <a:round/>
              <a:headEnd/>
              <a:tailEnd/>
            </a:ln>
          </p:spPr>
        </p:cxnSp>
        <p:cxnSp>
          <p:nvCxnSpPr>
            <p:cNvPr id="3099" name="Lige forbindelse 77"/>
            <p:cNvCxnSpPr>
              <a:cxnSpLocks noChangeShapeType="1"/>
              <a:endCxn id="66" idx="1"/>
            </p:cNvCxnSpPr>
            <p:nvPr/>
          </p:nvCxnSpPr>
          <p:spPr bwMode="auto">
            <a:xfrm flipV="1">
              <a:off x="3339666" y="2623648"/>
              <a:ext cx="3759823" cy="7236"/>
            </a:xfrm>
            <a:prstGeom prst="line">
              <a:avLst/>
            </a:prstGeom>
            <a:noFill/>
            <a:ln w="9525" algn="ctr">
              <a:solidFill>
                <a:schemeClr val="accent1"/>
              </a:solidFill>
              <a:round/>
              <a:headEnd/>
              <a:tailEnd/>
            </a:ln>
          </p:spPr>
        </p:cxnSp>
        <p:sp>
          <p:nvSpPr>
            <p:cNvPr id="95" name="Afrundet rektangel 94"/>
            <p:cNvSpPr/>
            <p:nvPr/>
          </p:nvSpPr>
          <p:spPr bwMode="auto">
            <a:xfrm>
              <a:off x="848544" y="2112604"/>
              <a:ext cx="2519362" cy="807178"/>
            </a:xfrm>
            <a:prstGeom prst="roundRect">
              <a:avLst/>
            </a:prstGeom>
            <a:solidFill>
              <a:srgbClr val="92C83E"/>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tx1"/>
                </a:solidFill>
              </a:endParaRPr>
            </a:p>
          </p:txBody>
        </p:sp>
        <p:sp>
          <p:nvSpPr>
            <p:cNvPr id="96" name="Afrundet rektangel 95"/>
            <p:cNvSpPr/>
            <p:nvPr/>
          </p:nvSpPr>
          <p:spPr bwMode="auto">
            <a:xfrm>
              <a:off x="849764" y="3006976"/>
              <a:ext cx="2519362" cy="816638"/>
            </a:xfrm>
            <a:prstGeom prst="roundRect">
              <a:avLst/>
            </a:prstGeom>
            <a:solidFill>
              <a:srgbClr val="FFE56D"/>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b="0" dirty="0">
                <a:solidFill>
                  <a:schemeClr val="tx1"/>
                </a:solidFill>
              </a:endParaRPr>
            </a:p>
          </p:txBody>
        </p:sp>
        <p:sp>
          <p:nvSpPr>
            <p:cNvPr id="97" name="Afrundet rektangel 96"/>
            <p:cNvSpPr/>
            <p:nvPr/>
          </p:nvSpPr>
          <p:spPr bwMode="auto">
            <a:xfrm>
              <a:off x="839608" y="3923796"/>
              <a:ext cx="2519362" cy="816638"/>
            </a:xfrm>
            <a:prstGeom prst="roundRect">
              <a:avLst/>
            </a:prstGeom>
            <a:solidFill>
              <a:srgbClr val="3E5052"/>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b="0" dirty="0">
                <a:solidFill>
                  <a:schemeClr val="bg1"/>
                </a:solidFill>
              </a:endParaRPr>
            </a:p>
          </p:txBody>
        </p:sp>
        <p:sp>
          <p:nvSpPr>
            <p:cNvPr id="98" name="Afrundet rektangel 97"/>
            <p:cNvSpPr/>
            <p:nvPr/>
          </p:nvSpPr>
          <p:spPr bwMode="auto">
            <a:xfrm>
              <a:off x="848544" y="4865959"/>
              <a:ext cx="2519362" cy="812541"/>
            </a:xfrm>
            <a:prstGeom prst="roundRect">
              <a:avLst/>
            </a:prstGeom>
            <a:solidFill>
              <a:srgbClr val="C8C7B2"/>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endParaRPr lang="da-DK" sz="800" b="0" dirty="0">
                <a:solidFill>
                  <a:schemeClr val="tx1"/>
                </a:solidFill>
              </a:endParaRPr>
            </a:p>
          </p:txBody>
        </p:sp>
        <p:sp>
          <p:nvSpPr>
            <p:cNvPr id="5" name="Tekstboks 4"/>
            <p:cNvSpPr txBox="1"/>
            <p:nvPr/>
          </p:nvSpPr>
          <p:spPr>
            <a:xfrm>
              <a:off x="681266" y="1622617"/>
              <a:ext cx="2777513" cy="461665"/>
            </a:xfrm>
            <a:prstGeom prst="rect">
              <a:avLst/>
            </a:prstGeom>
            <a:noFill/>
          </p:spPr>
          <p:txBody>
            <a:bodyPr wrap="square" rtlCol="0">
              <a:spAutoFit/>
            </a:bodyPr>
            <a:lstStyle/>
            <a:p>
              <a:pPr algn="ctr"/>
              <a:r>
                <a:rPr lang="da-DK" sz="1600" dirty="0" smtClean="0">
                  <a:solidFill>
                    <a:schemeClr val="tx1">
                      <a:lumMod val="75000"/>
                      <a:lumOff val="25000"/>
                    </a:schemeClr>
                  </a:solidFill>
                </a:rPr>
                <a:t>Leverance</a:t>
              </a:r>
              <a:r>
                <a:rPr lang="da-DK" dirty="0" smtClean="0"/>
                <a:t> </a:t>
              </a:r>
              <a:endParaRPr lang="da-DK" dirty="0"/>
            </a:p>
          </p:txBody>
        </p:sp>
        <p:sp>
          <p:nvSpPr>
            <p:cNvPr id="41" name="Tekstboks 40"/>
            <p:cNvSpPr txBox="1"/>
            <p:nvPr/>
          </p:nvSpPr>
          <p:spPr>
            <a:xfrm>
              <a:off x="3685734" y="1632843"/>
              <a:ext cx="2777513" cy="461665"/>
            </a:xfrm>
            <a:prstGeom prst="rect">
              <a:avLst/>
            </a:prstGeom>
            <a:noFill/>
          </p:spPr>
          <p:txBody>
            <a:bodyPr wrap="square" rtlCol="0">
              <a:spAutoFit/>
            </a:bodyPr>
            <a:lstStyle/>
            <a:p>
              <a:pPr algn="ctr"/>
              <a:r>
                <a:rPr lang="da-DK" sz="1600" dirty="0">
                  <a:solidFill>
                    <a:schemeClr val="tx1">
                      <a:lumMod val="75000"/>
                      <a:lumOff val="25000"/>
                    </a:schemeClr>
                  </a:solidFill>
                </a:rPr>
                <a:t>Ansvar</a:t>
              </a:r>
              <a:r>
                <a:rPr lang="da-DK" dirty="0" smtClean="0"/>
                <a:t> </a:t>
              </a:r>
              <a:endParaRPr lang="da-DK" dirty="0"/>
            </a:p>
          </p:txBody>
        </p:sp>
        <p:sp>
          <p:nvSpPr>
            <p:cNvPr id="43" name="Tekstboks 42"/>
            <p:cNvSpPr txBox="1"/>
            <p:nvPr/>
          </p:nvSpPr>
          <p:spPr>
            <a:xfrm>
              <a:off x="6430664" y="1632843"/>
              <a:ext cx="2777513" cy="461665"/>
            </a:xfrm>
            <a:prstGeom prst="rect">
              <a:avLst/>
            </a:prstGeom>
            <a:noFill/>
          </p:spPr>
          <p:txBody>
            <a:bodyPr wrap="square" rtlCol="0">
              <a:spAutoFit/>
            </a:bodyPr>
            <a:lstStyle/>
            <a:p>
              <a:pPr algn="ctr"/>
              <a:r>
                <a:rPr lang="da-DK" sz="1600" dirty="0" smtClean="0">
                  <a:solidFill>
                    <a:schemeClr val="tx1">
                      <a:lumMod val="75000"/>
                      <a:lumOff val="25000"/>
                    </a:schemeClr>
                  </a:solidFill>
                </a:rPr>
                <a:t>Senest</a:t>
              </a:r>
              <a:r>
                <a:rPr lang="da-DK" dirty="0" smtClean="0"/>
                <a:t> </a:t>
              </a:r>
              <a:endParaRPr lang="da-DK" dirty="0"/>
            </a:p>
          </p:txBody>
        </p:sp>
        <p:sp>
          <p:nvSpPr>
            <p:cNvPr id="30" name="Afrundet rektangel 29"/>
            <p:cNvSpPr/>
            <p:nvPr/>
          </p:nvSpPr>
          <p:spPr bwMode="auto">
            <a:xfrm>
              <a:off x="4257100" y="2112604"/>
              <a:ext cx="1594941" cy="807178"/>
            </a:xfrm>
            <a:prstGeom prst="roundRect">
              <a:avLst/>
            </a:prstGeom>
            <a:solidFill>
              <a:srgbClr val="92C83E"/>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tx1"/>
                </a:solidFill>
              </a:endParaRPr>
            </a:p>
          </p:txBody>
        </p:sp>
        <p:cxnSp>
          <p:nvCxnSpPr>
            <p:cNvPr id="54" name="Lige forbindelse 76"/>
            <p:cNvCxnSpPr>
              <a:cxnSpLocks noChangeShapeType="1"/>
              <a:endCxn id="35" idx="1"/>
            </p:cNvCxnSpPr>
            <p:nvPr/>
          </p:nvCxnSpPr>
          <p:spPr bwMode="auto">
            <a:xfrm flipV="1">
              <a:off x="3396146" y="3415295"/>
              <a:ext cx="860954" cy="95756"/>
            </a:xfrm>
            <a:prstGeom prst="line">
              <a:avLst/>
            </a:prstGeom>
            <a:noFill/>
            <a:ln w="9525" algn="ctr">
              <a:solidFill>
                <a:schemeClr val="accent1"/>
              </a:solidFill>
              <a:round/>
              <a:headEnd/>
              <a:tailEnd/>
            </a:ln>
          </p:spPr>
        </p:cxnSp>
        <p:cxnSp>
          <p:nvCxnSpPr>
            <p:cNvPr id="55" name="Lige forbindelse 77"/>
            <p:cNvCxnSpPr>
              <a:cxnSpLocks noChangeShapeType="1"/>
              <a:endCxn id="67" idx="1"/>
            </p:cNvCxnSpPr>
            <p:nvPr/>
          </p:nvCxnSpPr>
          <p:spPr bwMode="auto">
            <a:xfrm flipV="1">
              <a:off x="3367906" y="3508870"/>
              <a:ext cx="3731583" cy="9416"/>
            </a:xfrm>
            <a:prstGeom prst="line">
              <a:avLst/>
            </a:prstGeom>
            <a:noFill/>
            <a:ln w="9525" algn="ctr">
              <a:solidFill>
                <a:schemeClr val="accent1"/>
              </a:solidFill>
              <a:round/>
              <a:headEnd/>
              <a:tailEnd/>
            </a:ln>
          </p:spPr>
        </p:cxnSp>
        <p:sp>
          <p:nvSpPr>
            <p:cNvPr id="35" name="Afrundet rektangel 34"/>
            <p:cNvSpPr/>
            <p:nvPr/>
          </p:nvSpPr>
          <p:spPr bwMode="auto">
            <a:xfrm>
              <a:off x="4257100" y="3006976"/>
              <a:ext cx="1594941" cy="816638"/>
            </a:xfrm>
            <a:prstGeom prst="roundRect">
              <a:avLst/>
            </a:prstGeom>
            <a:solidFill>
              <a:srgbClr val="FFE56D"/>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tx1"/>
                </a:solidFill>
              </a:endParaRPr>
            </a:p>
          </p:txBody>
        </p:sp>
        <p:sp>
          <p:nvSpPr>
            <p:cNvPr id="59" name="Ellipse 26"/>
            <p:cNvSpPr>
              <a:spLocks noChangeArrowheads="1"/>
            </p:cNvSpPr>
            <p:nvPr/>
          </p:nvSpPr>
          <p:spPr bwMode="auto">
            <a:xfrm>
              <a:off x="442525" y="5096226"/>
              <a:ext cx="359353" cy="360363"/>
            </a:xfrm>
            <a:prstGeom prst="ellipse">
              <a:avLst/>
            </a:prstGeom>
            <a:solidFill>
              <a:srgbClr val="C8C7B2">
                <a:alpha val="89000"/>
              </a:srgbClr>
            </a:solidFill>
            <a:ln w="9525" algn="ctr">
              <a:noFill/>
              <a:round/>
              <a:headEnd/>
              <a:tailEnd/>
            </a:ln>
            <a:effectLst>
              <a:innerShdw blurRad="63500" dist="50800" dir="2700000">
                <a:prstClr val="black">
                  <a:alpha val="50000"/>
                </a:prstClr>
              </a:innerShdw>
            </a:effectLst>
          </p:spPr>
          <p:txBody>
            <a:bodyPr/>
            <a:lstStyle/>
            <a:p>
              <a:endParaRPr lang="da-DK"/>
            </a:p>
          </p:txBody>
        </p:sp>
        <p:cxnSp>
          <p:nvCxnSpPr>
            <p:cNvPr id="60" name="Lige forbindelse 76"/>
            <p:cNvCxnSpPr>
              <a:cxnSpLocks noChangeShapeType="1"/>
              <a:endCxn id="39" idx="1"/>
            </p:cNvCxnSpPr>
            <p:nvPr/>
          </p:nvCxnSpPr>
          <p:spPr bwMode="auto">
            <a:xfrm flipV="1">
              <a:off x="3381139" y="4332116"/>
              <a:ext cx="864962" cy="126418"/>
            </a:xfrm>
            <a:prstGeom prst="line">
              <a:avLst/>
            </a:prstGeom>
            <a:noFill/>
            <a:ln w="9525" algn="ctr">
              <a:solidFill>
                <a:schemeClr val="accent1"/>
              </a:solidFill>
              <a:round/>
              <a:headEnd/>
              <a:tailEnd/>
            </a:ln>
          </p:spPr>
        </p:cxnSp>
        <p:cxnSp>
          <p:nvCxnSpPr>
            <p:cNvPr id="61" name="Lige forbindelse 77"/>
            <p:cNvCxnSpPr>
              <a:cxnSpLocks noChangeShapeType="1"/>
              <a:endCxn id="69" idx="1"/>
            </p:cNvCxnSpPr>
            <p:nvPr/>
          </p:nvCxnSpPr>
          <p:spPr bwMode="auto">
            <a:xfrm flipV="1">
              <a:off x="3352899" y="4454672"/>
              <a:ext cx="3746589" cy="2470"/>
            </a:xfrm>
            <a:prstGeom prst="line">
              <a:avLst/>
            </a:prstGeom>
            <a:noFill/>
            <a:ln w="9525" algn="ctr">
              <a:solidFill>
                <a:schemeClr val="accent1"/>
              </a:solidFill>
              <a:round/>
              <a:headEnd/>
              <a:tailEnd/>
            </a:ln>
          </p:spPr>
        </p:cxnSp>
        <p:sp>
          <p:nvSpPr>
            <p:cNvPr id="39" name="Afrundet rektangel 38"/>
            <p:cNvSpPr/>
            <p:nvPr/>
          </p:nvSpPr>
          <p:spPr bwMode="auto">
            <a:xfrm>
              <a:off x="4246101" y="3923797"/>
              <a:ext cx="1605940" cy="816638"/>
            </a:xfrm>
            <a:prstGeom prst="roundRect">
              <a:avLst/>
            </a:prstGeom>
            <a:solidFill>
              <a:srgbClr val="3E5052"/>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bg1"/>
                </a:solidFill>
              </a:endParaRPr>
            </a:p>
          </p:txBody>
        </p:sp>
        <p:cxnSp>
          <p:nvCxnSpPr>
            <p:cNvPr id="62" name="Lige forbindelse 76"/>
            <p:cNvCxnSpPr>
              <a:cxnSpLocks noChangeShapeType="1"/>
              <a:endCxn id="42" idx="1"/>
            </p:cNvCxnSpPr>
            <p:nvPr/>
          </p:nvCxnSpPr>
          <p:spPr bwMode="auto">
            <a:xfrm flipV="1">
              <a:off x="3361260" y="5272229"/>
              <a:ext cx="895839" cy="100988"/>
            </a:xfrm>
            <a:prstGeom prst="line">
              <a:avLst/>
            </a:prstGeom>
            <a:noFill/>
            <a:ln w="9525" algn="ctr">
              <a:solidFill>
                <a:schemeClr val="accent1"/>
              </a:solidFill>
              <a:round/>
              <a:headEnd/>
              <a:tailEnd/>
            </a:ln>
          </p:spPr>
        </p:cxnSp>
        <p:cxnSp>
          <p:nvCxnSpPr>
            <p:cNvPr id="63" name="Lige forbindelse 77"/>
            <p:cNvCxnSpPr>
              <a:cxnSpLocks noChangeShapeType="1"/>
              <a:endCxn id="70" idx="1"/>
            </p:cNvCxnSpPr>
            <p:nvPr/>
          </p:nvCxnSpPr>
          <p:spPr bwMode="auto">
            <a:xfrm flipV="1">
              <a:off x="3341646" y="5373215"/>
              <a:ext cx="3757842" cy="7236"/>
            </a:xfrm>
            <a:prstGeom prst="line">
              <a:avLst/>
            </a:prstGeom>
            <a:noFill/>
            <a:ln w="9525" algn="ctr">
              <a:solidFill>
                <a:schemeClr val="accent1"/>
              </a:solidFill>
              <a:round/>
              <a:headEnd/>
              <a:tailEnd/>
            </a:ln>
          </p:spPr>
        </p:cxnSp>
        <p:sp>
          <p:nvSpPr>
            <p:cNvPr id="42" name="Afrundet rektangel 41"/>
            <p:cNvSpPr/>
            <p:nvPr/>
          </p:nvSpPr>
          <p:spPr bwMode="auto">
            <a:xfrm>
              <a:off x="4257099" y="4865959"/>
              <a:ext cx="1594941" cy="812540"/>
            </a:xfrm>
            <a:prstGeom prst="roundRect">
              <a:avLst/>
            </a:prstGeom>
            <a:solidFill>
              <a:srgbClr val="C8C7B2"/>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lstStyle/>
            <a:p>
              <a:pPr>
                <a:defRPr/>
              </a:pPr>
              <a:endParaRPr lang="da-DK" sz="800" dirty="0">
                <a:solidFill>
                  <a:schemeClr val="tx1"/>
                </a:solidFill>
              </a:endParaRPr>
            </a:p>
          </p:txBody>
        </p:sp>
        <p:sp>
          <p:nvSpPr>
            <p:cNvPr id="74" name="Tekstboks 24"/>
            <p:cNvSpPr txBox="1">
              <a:spLocks noChangeArrowheads="1"/>
            </p:cNvSpPr>
            <p:nvPr/>
          </p:nvSpPr>
          <p:spPr bwMode="auto">
            <a:xfrm>
              <a:off x="442077" y="2368136"/>
              <a:ext cx="359353" cy="261610"/>
            </a:xfrm>
            <a:prstGeom prst="rect">
              <a:avLst/>
            </a:prstGeom>
            <a:noFill/>
            <a:ln w="9525">
              <a:noFill/>
              <a:miter lim="800000"/>
              <a:headEnd/>
              <a:tailEnd/>
            </a:ln>
          </p:spPr>
          <p:txBody>
            <a:bodyPr>
              <a:spAutoFit/>
            </a:bodyPr>
            <a:lstStyle/>
            <a:p>
              <a:pPr algn="ctr"/>
              <a:r>
                <a:rPr lang="da-DK" sz="1100" dirty="0" smtClean="0">
                  <a:solidFill>
                    <a:schemeClr val="bg1"/>
                  </a:solidFill>
                </a:rPr>
                <a:t>1</a:t>
              </a:r>
              <a:endParaRPr lang="da-DK" sz="1100" dirty="0">
                <a:solidFill>
                  <a:schemeClr val="bg1"/>
                </a:solidFill>
              </a:endParaRPr>
            </a:p>
          </p:txBody>
        </p:sp>
        <p:sp>
          <p:nvSpPr>
            <p:cNvPr id="75" name="Tekstboks 24"/>
            <p:cNvSpPr txBox="1">
              <a:spLocks noChangeArrowheads="1"/>
            </p:cNvSpPr>
            <p:nvPr/>
          </p:nvSpPr>
          <p:spPr bwMode="auto">
            <a:xfrm>
              <a:off x="442076" y="4177881"/>
              <a:ext cx="359353" cy="261610"/>
            </a:xfrm>
            <a:prstGeom prst="rect">
              <a:avLst/>
            </a:prstGeom>
            <a:noFill/>
            <a:ln w="9525">
              <a:noFill/>
              <a:miter lim="800000"/>
              <a:headEnd/>
              <a:tailEnd/>
            </a:ln>
          </p:spPr>
          <p:txBody>
            <a:bodyPr>
              <a:spAutoFit/>
            </a:bodyPr>
            <a:lstStyle/>
            <a:p>
              <a:pPr algn="ctr"/>
              <a:r>
                <a:rPr lang="da-DK" sz="1100" dirty="0">
                  <a:solidFill>
                    <a:schemeClr val="bg1"/>
                  </a:solidFill>
                </a:rPr>
                <a:t>3</a:t>
              </a:r>
            </a:p>
          </p:txBody>
        </p:sp>
        <p:sp>
          <p:nvSpPr>
            <p:cNvPr id="76" name="Tekstboks 24"/>
            <p:cNvSpPr txBox="1">
              <a:spLocks noChangeArrowheads="1"/>
            </p:cNvSpPr>
            <p:nvPr/>
          </p:nvSpPr>
          <p:spPr bwMode="auto">
            <a:xfrm>
              <a:off x="442075" y="5141424"/>
              <a:ext cx="359353" cy="261610"/>
            </a:xfrm>
            <a:prstGeom prst="rect">
              <a:avLst/>
            </a:prstGeom>
            <a:noFill/>
            <a:ln w="9525">
              <a:noFill/>
              <a:miter lim="800000"/>
              <a:headEnd/>
              <a:tailEnd/>
            </a:ln>
          </p:spPr>
          <p:txBody>
            <a:bodyPr>
              <a:spAutoFit/>
            </a:bodyPr>
            <a:lstStyle/>
            <a:p>
              <a:pPr algn="ctr"/>
              <a:r>
                <a:rPr lang="da-DK" sz="1100" dirty="0">
                  <a:solidFill>
                    <a:schemeClr val="bg1"/>
                  </a:solidFill>
                </a:rPr>
                <a:t>4</a:t>
              </a:r>
            </a:p>
          </p:txBody>
        </p:sp>
      </p:grpSp>
      <p:sp>
        <p:nvSpPr>
          <p:cNvPr id="78" name="Afrundet rektangel 77"/>
          <p:cNvSpPr/>
          <p:nvPr/>
        </p:nvSpPr>
        <p:spPr bwMode="auto">
          <a:xfrm>
            <a:off x="570763" y="1044785"/>
            <a:ext cx="8774725" cy="864096"/>
          </a:xfrm>
          <a:prstGeom prst="roundRect">
            <a:avLst/>
          </a:prstGeom>
          <a:solidFill>
            <a:schemeClr val="bg1">
              <a:lumMod val="75000"/>
            </a:schemeClr>
          </a:solidFill>
          <a:ln>
            <a:noFill/>
            <a:headEnd type="none" w="med" len="med"/>
            <a:tailEnd type="none" w="med" len="med"/>
          </a:ln>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anchor="ctr"/>
          <a:lstStyle/>
          <a:p>
            <a:endParaRPr lang="da-DK" sz="1200" dirty="0" smtClean="0">
              <a:solidFill>
                <a:schemeClr val="tx1">
                  <a:lumMod val="75000"/>
                  <a:lumOff val="25000"/>
                </a:schemeClr>
              </a:solidFill>
            </a:endParaRPr>
          </a:p>
          <a:p>
            <a:r>
              <a:rPr lang="da-DK" sz="1200" dirty="0" smtClean="0">
                <a:solidFill>
                  <a:schemeClr val="tx1">
                    <a:lumMod val="75000"/>
                    <a:lumOff val="25000"/>
                  </a:schemeClr>
                </a:solidFill>
              </a:rPr>
              <a:t>Indsatsområde:</a:t>
            </a:r>
            <a:endParaRPr lang="da-DK" sz="1200" b="0" dirty="0" smtClean="0">
              <a:solidFill>
                <a:schemeClr val="bg1"/>
              </a:solidFill>
            </a:endParaRPr>
          </a:p>
          <a:p>
            <a:endParaRPr lang="da-DK" sz="1000" b="0" dirty="0">
              <a:solidFill>
                <a:schemeClr val="bg1"/>
              </a:solidFill>
            </a:endParaRPr>
          </a:p>
        </p:txBody>
      </p:sp>
    </p:spTree>
    <p:extLst>
      <p:ext uri="{BB962C8B-B14F-4D97-AF65-F5344CB8AC3E}">
        <p14:creationId xmlns:p14="http://schemas.microsoft.com/office/powerpoint/2010/main" val="981644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Landscentret">
      <a:dk1>
        <a:srgbClr val="2F2F2F"/>
      </a:dk1>
      <a:lt1>
        <a:srgbClr val="FFFFFF"/>
      </a:lt1>
      <a:dk2>
        <a:srgbClr val="FFFFFF"/>
      </a:dk2>
      <a:lt2>
        <a:srgbClr val="FFFFFF"/>
      </a:lt2>
      <a:accent1>
        <a:srgbClr val="005232"/>
      </a:accent1>
      <a:accent2>
        <a:srgbClr val="C00000"/>
      </a:accent2>
      <a:accent3>
        <a:srgbClr val="6EB5F7"/>
      </a:accent3>
      <a:accent4>
        <a:srgbClr val="A5A5A5"/>
      </a:accent4>
      <a:accent5>
        <a:srgbClr val="095AA6"/>
      </a:accent5>
      <a:accent6>
        <a:srgbClr val="48A172"/>
      </a:accent6>
      <a:hlink>
        <a:srgbClr val="06437C"/>
      </a:hlink>
      <a:folHlink>
        <a:srgbClr val="095AA6"/>
      </a:folHlink>
    </a:clrScheme>
    <a:fontScheme name="Standard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2400" b="1"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accent1"/>
          </a:solidFill>
          <a:prstDash val="solid"/>
          <a:round/>
          <a:headEnd type="none" w="med" len="med"/>
          <a:tailEnd type="none" w="med" len="med"/>
        </a:ln>
        <a:effectLst/>
      </a:spPr>
      <a:body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ndarddesign 8">
        <a:dk1>
          <a:srgbClr val="808080"/>
        </a:dk1>
        <a:lt1>
          <a:srgbClr val="FFFFFF"/>
        </a:lt1>
        <a:dk2>
          <a:srgbClr val="004EFF"/>
        </a:dk2>
        <a:lt2>
          <a:srgbClr val="FFFFFF"/>
        </a:lt2>
        <a:accent1>
          <a:srgbClr val="FF7C18"/>
        </a:accent1>
        <a:accent2>
          <a:srgbClr val="008000"/>
        </a:accent2>
        <a:accent3>
          <a:srgbClr val="AAB2FF"/>
        </a:accent3>
        <a:accent4>
          <a:srgbClr val="DADADA"/>
        </a:accent4>
        <a:accent5>
          <a:srgbClr val="FFBFAB"/>
        </a:accent5>
        <a:accent6>
          <a:srgbClr val="007300"/>
        </a:accent6>
        <a:hlink>
          <a:srgbClr val="FFB900"/>
        </a:hlink>
        <a:folHlink>
          <a:srgbClr val="200A8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rtikelside" ma:contentTypeID="0x010100C568DB52D9D0A14D9B2FDCC96666E9F2007948130EC3DB064584E219954237AF3900242457EFB8B24247815D688C526CD44D00D4B171773794184592131142A9BA1D65" ma:contentTypeVersion="0" ma:contentTypeDescription="Artikelside er en skabelon for systemindholdstyper, der er oprettet af funktionen for ressourcer til udgivelse. Det er den tilknyttede indholdstypeskabelon for de standardsidelayout, der bruges til at oprette artikelsider på websteder, hvor udgivelsesfunktionen er aktiveret." ma:contentTypeScope="" ma:versionID="63c36836df35fdc19d5954fa25fafd70">
  <xsd:schema xmlns:xsd="http://www.w3.org/2001/XMLSchema" xmlns:xs="http://www.w3.org/2001/XMLSchema" xmlns:p="http://schemas.microsoft.com/office/2006/metadata/properties" xmlns:ns1="http://schemas.microsoft.com/sharepoint/v3" targetNamespace="http://schemas.microsoft.com/office/2006/metadata/properties" ma:root="true" ma:fieldsID="eb60004005fa4da1e5b89724de2e0f6f" ns1:_="">
    <xsd:import namespace="http://schemas.microsoft.com/sharepoint/v3"/>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PageImage" minOccurs="0"/>
                <xsd:element ref="ns1:PublishingPageContent" minOccurs="0"/>
                <xsd:element ref="ns1:SummaryLinks" minOccurs="0"/>
                <xsd:element ref="ns1:ArticleByLine" minOccurs="0"/>
                <xsd:element ref="ns1:ArticleStartDate" minOccurs="0"/>
                <xsd:element ref="ns1:PublishingImageCaption" minOccurs="0"/>
                <xsd:element ref="ns1:HeaderStyleDefinit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Kommentarer" ma:internalName="Comments">
      <xsd:simpleType>
        <xsd:restriction base="dms:Note">
          <xsd:maxLength value="255"/>
        </xsd:restriction>
      </xsd:simpleType>
    </xsd:element>
    <xsd:element name="PublishingStartDate" ma:index="9" nillable="true" ma:displayName="Startdato for planlægning" ma:description="" ma:hidden="true" ma:internalName="PublishingStartDate">
      <xsd:simpleType>
        <xsd:restriction base="dms:Unknown"/>
      </xsd:simpleType>
    </xsd:element>
    <xsd:element name="PublishingExpirationDate" ma:index="10" nillable="true" ma:displayName="Slutdato for planlægning" ma:description="" ma:hidden="true" ma:internalName="PublishingExpirationDate">
      <xsd:simpleType>
        <xsd:restriction base="dms:Unknown"/>
      </xsd:simpleType>
    </xsd:element>
    <xsd:element name="PublishingContact" ma:index="11" nillable="true" ma:displayName="Kontaktpers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E-mail-adresse på kontaktperson" ma:internalName="PublishingContactEmail">
      <xsd:simpleType>
        <xsd:restriction base="dms:Text">
          <xsd:maxLength value="255"/>
        </xsd:restriction>
      </xsd:simpleType>
    </xsd:element>
    <xsd:element name="PublishingContactName" ma:index="13" nillable="true" ma:displayName="Navn på kontaktperson" ma:internalName="PublishingContactName">
      <xsd:simpleType>
        <xsd:restriction base="dms:Text">
          <xsd:maxLength value="255"/>
        </xsd:restriction>
      </xsd:simpleType>
    </xsd:element>
    <xsd:element name="PublishingContactPicture" ma:index="14" nillable="true" ma:displayName="Billede af kontaktperson"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Side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sgruppe-id" ma:hidden="true" ma:internalName="PublishingVariationGroupID">
      <xsd:simpleType>
        <xsd:restriction base="dms:Text">
          <xsd:maxLength value="255"/>
        </xsd:restriction>
      </xsd:simpleType>
    </xsd:element>
    <xsd:element name="PublishingVariationRelationshipLinkFieldID" ma:index="17" nillable="true" ma:displayName="Relationshyperlink for variation"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Opløftningsbillede" ma:internalName="PublishingRollupImage">
      <xsd:simpleType>
        <xsd:restriction base="dms:Unknown"/>
      </xsd:simpleType>
    </xsd:element>
    <xsd:element name="Audience" ma:index="19" nillable="true" ma:displayName="Målgrupper" ma:description="" ma:internalName="Audience">
      <xsd:simpleType>
        <xsd:restriction base="dms:Unknown"/>
      </xsd:simpleType>
    </xsd:element>
    <xsd:element name="PublishingPageImage" ma:index="20" nillable="true" ma:displayName="Sidebillede" ma:internalName="PublishingPageImage">
      <xsd:simpleType>
        <xsd:restriction base="dms:Unknown"/>
      </xsd:simpleType>
    </xsd:element>
    <xsd:element name="PublishingPageContent" ma:index="21" nillable="true" ma:displayName="Sideindhold" ma:internalName="PublishingPageContent">
      <xsd:simpleType>
        <xsd:restriction base="dms:Unknown"/>
      </xsd:simpleType>
    </xsd:element>
    <xsd:element name="SummaryLinks" ma:index="22" nillable="true" ma:displayName="Oversigtshyperlinks" ma:internalName="SummaryLinks">
      <xsd:simpleType>
        <xsd:restriction base="dms:Unknown"/>
      </xsd:simpleType>
    </xsd:element>
    <xsd:element name="ArticleByLine" ma:index="23" nillable="true" ma:displayName="Forfatterlinje" ma:internalName="ArticleByLine">
      <xsd:simpleType>
        <xsd:restriction base="dms:Text">
          <xsd:maxLength value="255"/>
        </xsd:restriction>
      </xsd:simpleType>
    </xsd:element>
    <xsd:element name="ArticleStartDate" ma:index="24" nillable="true" ma:displayName="Artikeldato" ma:format="DateOnly" ma:internalName="ArticleStartDate">
      <xsd:simpleType>
        <xsd:restriction base="dms:DateTime"/>
      </xsd:simpleType>
    </xsd:element>
    <xsd:element name="PublishingImageCaption" ma:index="25" nillable="true" ma:displayName="Billedtekst" ma:internalName="PublishingImageCaption">
      <xsd:simpleType>
        <xsd:restriction base="dms:Unknown"/>
      </xsd:simpleType>
    </xsd:element>
    <xsd:element name="HeaderStyleDefinitions" ma:index="26" nillable="true" ma:displayName="Typografidefinitioner" ma:hidden="true" ma:internalName="HeaderStyleDefinition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RollupImage xmlns="http://schemas.microsoft.com/sharepoint/v3" xsi:nil="true"/>
    <PublishingContactEmail xmlns="http://schemas.microsoft.com/sharepoint/v3" xsi:nil="true"/>
    <HeaderStyleDefinitions xmlns="http://schemas.microsoft.com/sharepoint/v3" xsi:nil="true"/>
    <PublishingVariationRelationshipLinkFieldID xmlns="http://schemas.microsoft.com/sharepoint/v3">
      <Url xsi:nil="true"/>
      <Description xsi:nil="true"/>
    </PublishingVariationRelationshipLinkFieldID>
    <PublishingPageContent xmlns="http://schemas.microsoft.com/sharepoint/v3" xsi:nil="true"/>
    <PublishingVariationGroupID xmlns="http://schemas.microsoft.com/sharepoint/v3" xsi:nil="true"/>
    <ArticleStartDate xmlns="http://schemas.microsoft.com/sharepoint/v3">2014-12-22T10:01:10+00:00</ArticleStartDate>
    <ArticleByLine xmlns="http://schemas.microsoft.com/sharepoint/v3" xsi:nil="true"/>
    <PublishingImageCaption xmlns="http://schemas.microsoft.com/sharepoint/v3" xsi:nil="true"/>
    <Audience xmlns="http://schemas.microsoft.com/sharepoint/v3" xsi:nil="true"/>
    <PublishingPageImage xmlns="http://schemas.microsoft.com/sharepoint/v3" xsi:nil="true"/>
    <SummaryLinks xmlns="http://schemas.microsoft.com/sharepoint/v3">&lt;div title="_schemaversion" id="_3"&gt;
  &lt;div title="_view"&gt;
    &lt;span title="_columns"&gt;1&lt;/span&gt;
    &lt;span title="_linkstyle"&gt;&lt;/span&gt;
    &lt;span title="_groupstyle"&gt;&lt;/span&gt;
  &lt;/div&gt;
&lt;/div&gt;</SummaryLinks>
    <PublishingExpirationDate xmlns="http://schemas.microsoft.com/sharepoint/v3" xsi:nil="true"/>
    <PublishingContactPicture xmlns="http://schemas.microsoft.com/sharepoint/v3">
      <Url xsi:nil="true"/>
      <Description xsi:nil="true"/>
    </PublishingContactPicture>
    <PublishingStartDate xmlns="http://schemas.microsoft.com/sharepoint/v3" xsi:nil="true"/>
    <PublishingContact xmlns="http://schemas.microsoft.com/sharepoint/v3">
      <UserInfo>
        <DisplayName/>
        <AccountId xsi:nil="true"/>
        <AccountType/>
      </UserInfo>
    </PublishingContact>
    <PublishingContactName xmlns="http://schemas.microsoft.com/sharepoint/v3" xsi:nil="true"/>
    <Comments xmlns="http://schemas.microsoft.com/sharepoint/v3">Tag udgangspunkt i denne skabelon, når du skal lave en god visuel præsentation af landmandens strategi.</Comments>
  </documentManagement>
</p:properties>
</file>

<file path=customXml/item4.xml><?xml version="1.0" encoding="utf-8"?>
<ct:contentTypeSchema xmlns:ct="http://schemas.microsoft.com/office/2006/metadata/contentType" xmlns:ma="http://schemas.microsoft.com/office/2006/metadata/properties/metaAttributes" ct:_="" ma:_="" ma:contentTypeName="Landbrugsinfo Artikelside" ma:contentTypeID="0x010100C568DB52D9D0A14D9B2FDCC96666E9F2007948130EC3DB064584E219954237AF3900242457EFB8B24247815D688C526CD44D00C26A9DBCB02B5C4DA1F017B836C045C00060750ADE2E6249BABB5C6118FC133DE800B6E1A9893ABA4670B08C14B9C53A30D300E4FE766A96D06542B8A32173B0465FBF" ma:contentTypeVersion="86" ma:contentTypeDescription="Den primære contenttype der anvendes på Landbrugsinfo" ma:contentTypeScope="" ma:versionID="02dec5fb7c1dba901f7c988c171c8da9">
  <xsd:schema xmlns:xsd="http://www.w3.org/2001/XMLSchema" xmlns:xs="http://www.w3.org/2001/XMLSchema" xmlns:p="http://schemas.microsoft.com/office/2006/metadata/properties" xmlns:ns1="http://schemas.microsoft.com/sharepoint/v3" xmlns:ns2="42dc7c58-ea82-4d12-bb63-172e5746b34b" xmlns:ns3="5aa14257-579e-4a1f-bbbb-3c8dd7393476" xmlns:ns5="8cd03465-53ab-48c4-b2f8-12bf70e0e1fd" xmlns:ns6="9197335c-bd3c-40e7-a9db-0ad4f55cddc6" xmlns:ns7="303eeafb-7dff-46db-9396-e9c651f530ea" targetNamespace="http://schemas.microsoft.com/office/2006/metadata/properties" ma:root="true" ma:fieldsID="826f8566246432adee880686cc3a7848" ns1:_="" ns2:_="" ns3:_="" ns5:_="" ns6:_="" ns7:_="">
    <xsd:import namespace="http://schemas.microsoft.com/sharepoint/v3"/>
    <xsd:import namespace="42dc7c58-ea82-4d12-bb63-172e5746b34b"/>
    <xsd:import namespace="5aa14257-579e-4a1f-bbbb-3c8dd7393476"/>
    <xsd:import namespace="8cd03465-53ab-48c4-b2f8-12bf70e0e1fd"/>
    <xsd:import namespace="9197335c-bd3c-40e7-a9db-0ad4f55cddc6"/>
    <xsd:import namespace="303eeafb-7dff-46db-9396-e9c651f530ea"/>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PageImage" minOccurs="0"/>
                <xsd:element ref="ns1:PublishingPageContent" minOccurs="0"/>
                <xsd:element ref="ns1:SummaryLinks" minOccurs="0"/>
                <xsd:element ref="ns1:ArticleByLine" minOccurs="0"/>
                <xsd:element ref="ns1:ArticleStartDate" minOccurs="0"/>
                <xsd:element ref="ns1:PublishingImageCaption" minOccurs="0"/>
                <xsd:element ref="ns1:HeaderStyleDefinitions" minOccurs="0"/>
                <xsd:element ref="ns2:Ansvarligafdeling" minOccurs="0"/>
                <xsd:element ref="ns3:Forfattere" minOccurs="0"/>
                <xsd:element ref="ns2:Rettighedsgruppe"/>
                <xsd:element ref="ns3:Listekode" minOccurs="0"/>
                <xsd:element ref="ns3:Nummer" minOccurs="0"/>
                <xsd:element ref="ns3:Noegleord" minOccurs="0"/>
                <xsd:element ref="ns3:Informationsserie" minOccurs="0"/>
                <xsd:element ref="ns3:Bekraeftelsesdato" minOccurs="0"/>
                <xsd:element ref="ns3:Revisionsdato" minOccurs="0"/>
                <xsd:element ref="ns2:Afsender" minOccurs="0"/>
                <xsd:element ref="ns2:Arkiveringsdato" minOccurs="0"/>
                <xsd:element ref="ns2:Ingen_x0020_besked_x0020_ved_x0020_arkivering" minOccurs="0"/>
                <xsd:element ref="ns2:HideInRollups" minOccurs="0"/>
                <xsd:element ref="ns2:IsHiddenFromRollup" minOccurs="0"/>
                <xsd:element ref="ns1:DynamicPublishingContent0" minOccurs="0"/>
                <xsd:element ref="ns1:DynamicPublishingContent1" minOccurs="0"/>
                <xsd:element ref="ns1:DynamicPublishingContent2" minOccurs="0"/>
                <xsd:element ref="ns1:DynamicPublishingContent3" minOccurs="0"/>
                <xsd:element ref="ns1:DynamicPublishingContent4" minOccurs="0"/>
                <xsd:element ref="ns1:DynamicPublishingContent5" minOccurs="0"/>
                <xsd:element ref="ns3:Sorteringsorden" minOccurs="0"/>
                <xsd:element ref="ns2:EnclosureFor" minOccurs="0"/>
                <xsd:element ref="ns2:GammelURL" minOccurs="0"/>
                <xsd:element ref="ns2:NetSkabelonValue" minOccurs="0"/>
                <xsd:element ref="ns2:Projekter" minOccurs="0"/>
                <xsd:element ref="ns5:WebInfoSubjects" minOccurs="0"/>
                <xsd:element ref="ns5:HitCount" minOccurs="0"/>
                <xsd:element ref="ns5:PermalinkID" minOccurs="0"/>
                <xsd:element ref="ns6:WebInfoMultiSelect" minOccurs="0"/>
                <xsd:element ref="ns7:_dlc_DocId" minOccurs="0"/>
                <xsd:element ref="ns7:_dlc_DocIdUrl" minOccurs="0"/>
                <xsd:element ref="ns7:_dlc_DocIdPersistId" minOccurs="0"/>
                <xsd:element ref="ns1:DynamicPublishingContent6" minOccurs="0"/>
                <xsd:element ref="ns1:DynamicPublishingContent7" minOccurs="0"/>
                <xsd:element ref="ns1:DynamicPublishingContent8" minOccurs="0"/>
                <xsd:element ref="ns1:DynamicPublishingContent9" minOccurs="0"/>
                <xsd:element ref="ns1:DynamicPublishingContent10" minOccurs="0"/>
                <xsd:element ref="ns1:DynamicPublishingContent11" minOccurs="0"/>
                <xsd:element ref="ns1:DynamicPublishingContent12" minOccurs="0"/>
                <xsd:element ref="ns1:DynamicPublishingContent13" minOccurs="0"/>
                <xsd:element ref="ns1:DynamicPublishingContent14" minOccurs="0"/>
                <xsd:element ref="ns6:TaksonomiTaxHTField0" minOccurs="0"/>
                <xsd:element ref="ns7:TaxCatchAll" minOccurs="0"/>
                <xsd:element ref="ns7:TaxCatchAllLabel" minOccurs="0"/>
                <xsd:element ref="ns6:Bevillingsgivere" minOccurs="0"/>
                <xsd:element ref="ns6:FinanceYear" minOccurs="0"/>
                <xsd:element ref="ns6:WebInfoLawCod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Beskrivelse" ma:internalName="Comments">
      <xsd:simpleType>
        <xsd:restriction base="dms:Note">
          <xsd:maxLength value="255"/>
        </xsd:restriction>
      </xsd:simpleType>
    </xsd:element>
    <xsd:element name="PublishingStartDate" ma:index="9" nillable="true" ma:displayName="Startdato for planlægning" ma:description="" ma:internalName="PublishingStartDate">
      <xsd:simpleType>
        <xsd:restriction base="dms:Unknown"/>
      </xsd:simpleType>
    </xsd:element>
    <xsd:element name="PublishingExpirationDate" ma:index="10" nillable="true" ma:displayName="Slutdato for planlægning" ma:description="" ma:internalName="PublishingExpirationDate">
      <xsd:simpleType>
        <xsd:restriction base="dms:Unknown"/>
      </xsd:simpleType>
    </xsd:element>
    <xsd:element name="PublishingContact" ma:index="11" nillable="true" ma:displayName="Kontaktperson" ma:descripti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E-mail-adresse på kontaktperson" ma:description="" ma:internalName="PublishingContactEmail">
      <xsd:simpleType>
        <xsd:restriction base="dms:Text">
          <xsd:maxLength value="255"/>
        </xsd:restriction>
      </xsd:simpleType>
    </xsd:element>
    <xsd:element name="PublishingContactName" ma:index="13" nillable="true" ma:displayName="Navn på kontaktperson" ma:description="" ma:internalName="PublishingContactName">
      <xsd:simpleType>
        <xsd:restriction base="dms:Text">
          <xsd:maxLength value="255"/>
        </xsd:restriction>
      </xsd:simpleType>
    </xsd:element>
    <xsd:element name="PublishingContactPicture" ma:index="14" nillable="true" ma:displayName="Billede af kontaktperson" ma:description=""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Sidelayout" ma:description=""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sgruppe-id" ma:description="" ma:hidden="true" ma:internalName="PublishingVariationGroupID">
      <xsd:simpleType>
        <xsd:restriction base="dms:Text">
          <xsd:maxLength value="255"/>
        </xsd:restriction>
      </xsd:simpleType>
    </xsd:element>
    <xsd:element name="PublishingVariationRelationshipLinkFieldID" ma:index="17" nillable="true" ma:displayName="Relationshyperlink for variation" ma:description=""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Opløftningsbillede" ma:description="" ma:internalName="PublishingRollupImage">
      <xsd:simpleType>
        <xsd:restriction base="dms:Unknown"/>
      </xsd:simpleType>
    </xsd:element>
    <xsd:element name="Audience" ma:index="19" nillable="true" ma:displayName="Målgrupper" ma:description="" ma:internalName="Audience">
      <xsd:simpleType>
        <xsd:restriction base="dms:Unknown"/>
      </xsd:simpleType>
    </xsd:element>
    <xsd:element name="PublishingPageImage" ma:index="20" nillable="true" ma:displayName="Sidebillede" ma:description="" ma:internalName="PublishingPageImage">
      <xsd:simpleType>
        <xsd:restriction base="dms:Unknown"/>
      </xsd:simpleType>
    </xsd:element>
    <xsd:element name="PublishingPageContent" ma:index="21" nillable="true" ma:displayName="Sideindhold" ma:description="" ma:internalName="PublishingPageContent">
      <xsd:simpleType>
        <xsd:restriction base="dms:Unknown"/>
      </xsd:simpleType>
    </xsd:element>
    <xsd:element name="SummaryLinks" ma:index="22" nillable="true" ma:displayName="Oversigtshyperlinks" ma:description="" ma:internalName="SummaryLinks">
      <xsd:simpleType>
        <xsd:restriction base="dms:Unknown"/>
      </xsd:simpleType>
    </xsd:element>
    <xsd:element name="ArticleByLine" ma:index="23" nillable="true" ma:displayName="Forfatterlinje" ma:description="" ma:internalName="ArticleByLine">
      <xsd:simpleType>
        <xsd:restriction base="dms:Text">
          <xsd:maxLength value="255"/>
        </xsd:restriction>
      </xsd:simpleType>
    </xsd:element>
    <xsd:element name="ArticleStartDate" ma:index="24" nillable="true" ma:displayName="Artikeldato" ma:description="" ma:format="DateOnly" ma:internalName="ArticleStartDate">
      <xsd:simpleType>
        <xsd:restriction base="dms:DateTime"/>
      </xsd:simpleType>
    </xsd:element>
    <xsd:element name="PublishingImageCaption" ma:index="25" nillable="true" ma:displayName="Billedtekst" ma:description="" ma:internalName="PublishingImageCaption">
      <xsd:simpleType>
        <xsd:restriction base="dms:Unknown"/>
      </xsd:simpleType>
    </xsd:element>
    <xsd:element name="HeaderStyleDefinitions" ma:index="26" nillable="true" ma:displayName="Typografidefinitioner" ma:description="" ma:hidden="true" ma:internalName="HeaderStyleDefinitions">
      <xsd:simpleType>
        <xsd:restriction base="dms:Unknown"/>
      </xsd:simpleType>
    </xsd:element>
    <xsd:element name="DynamicPublishingContent0" ma:index="41" nillable="true" ma:displayName="Dynamisk sideindhold (1)" ma:internalName="DynamicPublishingContent0">
      <xsd:simpleType>
        <xsd:restriction base="dms:Unknown"/>
      </xsd:simpleType>
    </xsd:element>
    <xsd:element name="DynamicPublishingContent1" ma:index="42" nillable="true" ma:displayName="Dynamisk sideindhold (2)" ma:internalName="DynamicPublishingContent1">
      <xsd:simpleType>
        <xsd:restriction base="dms:Unknown"/>
      </xsd:simpleType>
    </xsd:element>
    <xsd:element name="DynamicPublishingContent2" ma:index="43" nillable="true" ma:displayName="Dynamisk sideindhold (3)" ma:internalName="DynamicPublishingContent2">
      <xsd:simpleType>
        <xsd:restriction base="dms:Unknown"/>
      </xsd:simpleType>
    </xsd:element>
    <xsd:element name="DynamicPublishingContent3" ma:index="44" nillable="true" ma:displayName="Dynamisk sideindhold (4)" ma:internalName="DynamicPublishingContent3">
      <xsd:simpleType>
        <xsd:restriction base="dms:Unknown"/>
      </xsd:simpleType>
    </xsd:element>
    <xsd:element name="DynamicPublishingContent4" ma:index="45" nillable="true" ma:displayName="Dynamisk sideindhold (5)" ma:internalName="DynamicPublishingContent4">
      <xsd:simpleType>
        <xsd:restriction base="dms:Unknown"/>
      </xsd:simpleType>
    </xsd:element>
    <xsd:element name="DynamicPublishingContent5" ma:index="46" nillable="true" ma:displayName="Dynamisk sideindhold (6)" ma:internalName="DynamicPublishingContent5">
      <xsd:simpleType>
        <xsd:restriction base="dms:Unknown"/>
      </xsd:simpleType>
    </xsd:element>
    <xsd:element name="DynamicPublishingContent6" ma:index="62" nillable="true" ma:displayName="Dynamisk sideindhold (7)" ma:hidden="true" ma:internalName="DynamicPublishingContent6">
      <xsd:simpleType>
        <xsd:restriction base="dms:Unknown"/>
      </xsd:simpleType>
    </xsd:element>
    <xsd:element name="DynamicPublishingContent7" ma:index="63" nillable="true" ma:displayName="Dynamisk sideindhold (8)" ma:hidden="true" ma:internalName="DynamicPublishingContent7">
      <xsd:simpleType>
        <xsd:restriction base="dms:Unknown"/>
      </xsd:simpleType>
    </xsd:element>
    <xsd:element name="DynamicPublishingContent8" ma:index="64" nillable="true" ma:displayName="Dynamisk sideindhold (9)" ma:hidden="true" ma:internalName="DynamicPublishingContent8">
      <xsd:simpleType>
        <xsd:restriction base="dms:Unknown"/>
      </xsd:simpleType>
    </xsd:element>
    <xsd:element name="DynamicPublishingContent9" ma:index="65" nillable="true" ma:displayName="Dynamisk sideindhold (10)" ma:hidden="true" ma:internalName="DynamicPublishingContent9">
      <xsd:simpleType>
        <xsd:restriction base="dms:Unknown"/>
      </xsd:simpleType>
    </xsd:element>
    <xsd:element name="DynamicPublishingContent10" ma:index="66" nillable="true" ma:displayName="Dynamisk sideindhold (11)" ma:hidden="true" ma:internalName="DynamicPublishingContent10">
      <xsd:simpleType>
        <xsd:restriction base="dms:Unknown"/>
      </xsd:simpleType>
    </xsd:element>
    <xsd:element name="DynamicPublishingContent11" ma:index="67" nillable="true" ma:displayName="Dynamisk sideindhold (12)" ma:hidden="true" ma:internalName="DynamicPublishingContent11">
      <xsd:simpleType>
        <xsd:restriction base="dms:Unknown"/>
      </xsd:simpleType>
    </xsd:element>
    <xsd:element name="DynamicPublishingContent12" ma:index="68" nillable="true" ma:displayName="Dynamisk sideindhold (13)" ma:hidden="true" ma:internalName="DynamicPublishingContent12">
      <xsd:simpleType>
        <xsd:restriction base="dms:Unknown"/>
      </xsd:simpleType>
    </xsd:element>
    <xsd:element name="DynamicPublishingContent13" ma:index="69" nillable="true" ma:displayName="Dynamisk sideindhold (14)" ma:hidden="true" ma:internalName="DynamicPublishingContent13">
      <xsd:simpleType>
        <xsd:restriction base="dms:Unknown"/>
      </xsd:simpleType>
    </xsd:element>
    <xsd:element name="DynamicPublishingContent14" ma:index="70" nillable="true" ma:displayName="Dynamisk sideindhold (15)" ma:hidden="true" ma:internalName="DynamicPublishingContent14">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2dc7c58-ea82-4d12-bb63-172e5746b34b" elementFormDefault="qualified">
    <xsd:import namespace="http://schemas.microsoft.com/office/2006/documentManagement/types"/>
    <xsd:import namespace="http://schemas.microsoft.com/office/infopath/2007/PartnerControls"/>
    <xsd:element name="Ansvarligafdeling" ma:index="27" nillable="true" ma:displayName="Ansvarlig afdeling" ma:list="2b5a13a3-256c-433f-bc8b-bde4d05df095" ma:internalName="Ansvarligafdeling" ma:showField="Title" ma:web="303eeafb-7dff-46db-9396-e9c651f530ea">
      <xsd:simpleType>
        <xsd:restriction base="dms:Lookup"/>
      </xsd:simpleType>
    </xsd:element>
    <xsd:element name="Rettighedsgruppe" ma:index="29" ma:displayName="Rettighedsgruppe" ma:default="2;#Basis" ma:list="{cd861654-9942-42cc-b4e8-22e2eb33fafe}" ma:internalName="Rettighedsgruppe" ma:readOnly="false" ma:showField="Title" ma:web="303eeafb-7dff-46db-9396-e9c651f530ea">
      <xsd:simpleType>
        <xsd:restriction base="dms:Lookup"/>
      </xsd:simpleType>
    </xsd:element>
    <xsd:element name="Afsender" ma:index="36" nillable="true" ma:displayName="Afsender" ma:default="2;#Landscentret" ma:list="b497b606-9a6f-4593-a3de-acb9bcbea154" ma:internalName="Afsender" ma:showField="LinkTitleNoMenu" ma:web="303eeafb-7dff-46db-9396-e9c651f530ea">
      <xsd:simpleType>
        <xsd:restriction base="dms:Lookup"/>
      </xsd:simpleType>
    </xsd:element>
    <xsd:element name="Arkiveringsdato" ma:index="37" nillable="true" ma:displayName="Arkiveringsdato" ma:format="DateOnly" ma:internalName="Arkiveringsdato" ma:readOnly="false">
      <xsd:simpleType>
        <xsd:restriction base="dms:DateTime"/>
      </xsd:simpleType>
    </xsd:element>
    <xsd:element name="Ingen_x0020_besked_x0020_ved_x0020_arkivering" ma:index="38" nillable="true" ma:displayName="Ingen besked ved arkivering" ma:default="0" ma:description="Klik her, for ikke at modtage en besked, når dokumentet når sin udløbsdato" ma:internalName="Ingen_x0020_besked_x0020_ved_x0020_arkivering">
      <xsd:simpleType>
        <xsd:restriction base="dms:Boolean"/>
      </xsd:simpleType>
    </xsd:element>
    <xsd:element name="HideInRollups" ma:index="39" nillable="true" ma:displayName="Skjul i artikellister" ma:default="0" ma:description="Klik her for at skjule siden i artikellister" ma:internalName="HideInRollups">
      <xsd:simpleType>
        <xsd:restriction base="dms:Boolean"/>
      </xsd:simpleType>
    </xsd:element>
    <xsd:element name="IsHiddenFromRollup" ma:index="40" nillable="true" ma:displayName="Skjult i artikellister (system)" ma:decimals="0" ma:default="0" ma:description="Understøtter infrastrukturen" ma:internalName="IsHiddenFromRollup">
      <xsd:simpleType>
        <xsd:restriction base="dms:Number"/>
      </xsd:simpleType>
    </xsd:element>
    <xsd:element name="EnclosureFor" ma:index="48" nillable="true" ma:displayName="Bilag til" ma:description="Peger på bilagets moderdokument" ma:internalName="EnclosureFor">
      <xsd:complexType>
        <xsd:complexContent>
          <xsd:extension base="dms:URL">
            <xsd:sequence>
              <xsd:element name="Url" type="dms:ValidUrl" minOccurs="0" nillable="true"/>
              <xsd:element name="Description" type="xsd:string" nillable="true"/>
            </xsd:sequence>
          </xsd:extension>
        </xsd:complexContent>
      </xsd:complexType>
    </xsd:element>
    <xsd:element name="GammelURL" ma:index="49" nillable="true" ma:displayName="Gammel URL" ma:description="Tidligere placering på landbrugsinfo" ma:internalName="GammelURL">
      <xsd:simpleType>
        <xsd:restriction base="dms:Text">
          <xsd:maxLength value="255"/>
        </xsd:restriction>
      </xsd:simpleType>
    </xsd:element>
    <xsd:element name="NetSkabelonValue" ma:index="50" nillable="true" ma:displayName="NetSkabelon værdier" ma:internalName="NetSkabelonValue">
      <xsd:simpleType>
        <xsd:restriction base="dms:Text">
          <xsd:maxLength value="255"/>
        </xsd:restriction>
      </xsd:simpleType>
    </xsd:element>
    <xsd:element name="Projekter" ma:index="54" nillable="true" ma:displayName="Projekter" ma:list="ecf07d35-95fb-4bda-ad72-e46544058ec2" ma:internalName="Projekter" ma:showField="LinkTitleNoMenu" ma:web="303eeafb-7dff-46db-9396-e9c651f530ea">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a14257-579e-4a1f-bbbb-3c8dd7393476" elementFormDefault="qualified">
    <xsd:import namespace="http://schemas.microsoft.com/office/2006/documentManagement/types"/>
    <xsd:import namespace="http://schemas.microsoft.com/office/infopath/2007/PartnerControls"/>
    <xsd:element name="Forfattere" ma:index="28" nillable="true" ma:displayName="Forfattere" ma:list="UserInfo" ma:SharePointGroup="0" ma:internalName="Forfattere"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istekode" ma:index="30" nillable="true" ma:displayName="Listekode" ma:internalName="Listekode">
      <xsd:simpleType>
        <xsd:restriction base="dms:Text">
          <xsd:maxLength value="255"/>
        </xsd:restriction>
      </xsd:simpleType>
    </xsd:element>
    <xsd:element name="Nummer" ma:index="31" nillable="true" ma:displayName="Nummer" ma:internalName="Nummer">
      <xsd:simpleType>
        <xsd:restriction base="dms:Text">
          <xsd:maxLength value="255"/>
        </xsd:restriction>
      </xsd:simpleType>
    </xsd:element>
    <xsd:element name="Noegleord" ma:index="32" nillable="true" ma:displayName="Nøgleord" ma:internalName="Noegleord">
      <xsd:simpleType>
        <xsd:restriction base="dms:Text">
          <xsd:maxLength value="255"/>
        </xsd:restriction>
      </xsd:simpleType>
    </xsd:element>
    <xsd:element name="Informationsserie" ma:index="33" nillable="true" ma:displayName="Historisk informationsserie" ma:internalName="Informationsserie">
      <xsd:simpleType>
        <xsd:restriction base="dms:Text">
          <xsd:maxLength value="255"/>
        </xsd:restriction>
      </xsd:simpleType>
    </xsd:element>
    <xsd:element name="Bekraeftelsesdato" ma:index="34" nillable="true" ma:displayName="Bekræftelsesdato" ma:format="DateTime" ma:internalName="Bekraeftelsesdato">
      <xsd:simpleType>
        <xsd:restriction base="dms:DateTime"/>
      </xsd:simpleType>
    </xsd:element>
    <xsd:element name="Revisionsdato" ma:index="35" nillable="true" ma:displayName="Revisionsdato" ma:format="DateTime" ma:internalName="Revisionsdato">
      <xsd:simpleType>
        <xsd:restriction base="dms:DateTime"/>
      </xsd:simpleType>
    </xsd:element>
    <xsd:element name="Sorteringsorden" ma:index="47" nillable="true" ma:displayName="Sorteringsorden" ma:decimals="0" ma:internalName="Sorteringsorden">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8cd03465-53ab-48c4-b2f8-12bf70e0e1fd" elementFormDefault="qualified">
    <xsd:import namespace="http://schemas.microsoft.com/office/2006/documentManagement/types"/>
    <xsd:import namespace="http://schemas.microsoft.com/office/infopath/2007/PartnerControls"/>
    <xsd:element name="WebInfoSubjects" ma:index="55" nillable="true" ma:displayName="Emneord" ma:description="Knyt emneord til din artikel. Benyttes primært til nyhedsbreve." ma:list="{c1fcffa3-db61-496d-89f0-dea25d970c75}" ma:internalName="WebInfoSubjects" ma:showField="LinkTitleNoMenu" ma:web="303eeafb-7dff-46db-9396-e9c651f530ea">
      <xsd:simpleType>
        <xsd:restriction base="dms:Unknown"/>
      </xsd:simpleType>
    </xsd:element>
    <xsd:element name="HitCount" ma:index="56" nillable="true" ma:displayName="HitCount (system)" ma:decimals="0" ma:default="0" ma:description="Antal gange et dokument er set af en bruger" ma:internalName="HitCount" ma:readOnly="false">
      <xsd:simpleType>
        <xsd:restriction base="dms:Number"/>
      </xsd:simpleType>
    </xsd:element>
    <xsd:element name="PermalinkID" ma:index="57" nillable="true" ma:displayName="Permalink ID" ma:description="Unik ID for artiklen som kan benyttes til permalink" ma:internalName="PermalinkID"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97335c-bd3c-40e7-a9db-0ad4f55cddc6" elementFormDefault="qualified">
    <xsd:import namespace="http://schemas.microsoft.com/office/2006/documentManagement/types"/>
    <xsd:import namespace="http://schemas.microsoft.com/office/infopath/2007/PartnerControls"/>
    <xsd:element name="WebInfoMultiSelect" ma:index="58" nillable="true" ma:displayName="Tilvalg" ma:description="Mulighed for et antal tilvalg gemt i et samlet felt." ma:internalName="WebInfoMultiSelect">
      <xsd:simpleType>
        <xsd:restriction base="dms:Unknown"/>
      </xsd:simpleType>
    </xsd:element>
    <xsd:element name="TaksonomiTaxHTField0" ma:index="71" nillable="true" ma:taxonomy="true" ma:internalName="TaksonomiTaxHTField0" ma:taxonomyFieldName="Taksonomi" ma:displayName="Taksonomi" ma:fieldId="{6e43b4ee-656e-4e6d-875c-6c0fe73b7faf}" ma:taxonomyMulti="true" ma:sspId="2476898c-5e7e-458a-8d26-e528e2e6d5ce" ma:termSetId="65f14c63-6b42-47e9-9739-973b2f9a435e" ma:anchorId="00000000-0000-0000-0000-000000000000" ma:open="false" ma:isKeyword="false">
      <xsd:complexType>
        <xsd:sequence>
          <xsd:element ref="pc:Terms" minOccurs="0" maxOccurs="1"/>
        </xsd:sequence>
      </xsd:complexType>
    </xsd:element>
    <xsd:element name="Bevillingsgivere" ma:index="75" nillable="true" ma:displayName="Bevillingsgivere" ma:list="9ccd692b-b01f-4300-9d4e-b4fb85c2c995" ma:internalName="Bevillingsgivere" ma:showField="LinkTitleNoMenu" ma:web="303eeafb-7dff-46db-9396-e9c651f530ea">
      <xsd:simpleType>
        <xsd:restriction base="dms:Unknown"/>
      </xsd:simpleType>
    </xsd:element>
    <xsd:element name="FinanceYear" ma:index="76" nillable="true" ma:displayName="Bevillingsår" ma:decimals="0" ma:internalName="FinanceYear">
      <xsd:simpleType>
        <xsd:restriction base="dms:Number"/>
      </xsd:simpleType>
    </xsd:element>
    <xsd:element name="WebInfoLawCodes" ma:index="77" nillable="true" ma:displayName="Lovkoder" ma:description="Knyt lovkoder til din artikel." ma:list="{908f6eb6-a66b-478a-a99e-d2541dc092be}" ma:internalName="WebInfoLawCodes" ma:showField="LinkTitleNoMenu" ma:web="{303eeafb-7dff-46db-9396-e9c651f530ea}">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03eeafb-7dff-46db-9396-e9c651f530ea" elementFormDefault="qualified">
    <xsd:import namespace="http://schemas.microsoft.com/office/2006/documentManagement/types"/>
    <xsd:import namespace="http://schemas.microsoft.com/office/infopath/2007/PartnerControls"/>
    <xsd:element name="_dlc_DocId" ma:index="59" nillable="true" ma:displayName="Værdi for dokument-id" ma:description="Værdien af det dokument-id, der er tildelt dette element." ma:internalName="_dlc_DocId" ma:readOnly="true">
      <xsd:simpleType>
        <xsd:restriction base="dms:Text"/>
      </xsd:simpleType>
    </xsd:element>
    <xsd:element name="_dlc_DocIdUrl" ma:index="60" nillable="true" ma:displayName="Dokument-id" ma:description="Permanent link til dette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1" nillable="true" ma:displayName="Persist ID" ma:description="Keep ID on add." ma:hidden="true" ma:internalName="_dlc_DocIdPersistId" ma:readOnly="true">
      <xsd:simpleType>
        <xsd:restriction base="dms:Boolean"/>
      </xsd:simpleType>
    </xsd:element>
    <xsd:element name="TaxCatchAll" ma:index="72" nillable="true" ma:displayName="Taxonomy Catch All Column" ma:hidden="true" ma:list="{00a11604-cdb1-438d-8b4c-a208f6918db7}" ma:internalName="TaxCatchAll" ma:showField="CatchAllData" ma:web="303eeafb-7dff-46db-9396-e9c651f530ea">
      <xsd:complexType>
        <xsd:complexContent>
          <xsd:extension base="dms:MultiChoiceLookup">
            <xsd:sequence>
              <xsd:element name="Value" type="dms:Lookup" maxOccurs="unbounded" minOccurs="0" nillable="true"/>
            </xsd:sequence>
          </xsd:extension>
        </xsd:complexContent>
      </xsd:complexType>
    </xsd:element>
    <xsd:element name="TaxCatchAllLabel" ma:index="73" nillable="true" ma:displayName="Taxonomy Catch All Column1" ma:hidden="true" ma:list="{00a11604-cdb1-438d-8b4c-a208f6918db7}" ma:internalName="TaxCatchAllLabel" ma:readOnly="true" ma:showField="CatchAllDataLabel" ma:web="303eeafb-7dff-46db-9396-e9c651f530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AE8AFE-CBAD-4F73-A42B-33029CB7635C}"/>
</file>

<file path=customXml/itemProps2.xml><?xml version="1.0" encoding="utf-8"?>
<ds:datastoreItem xmlns:ds="http://schemas.openxmlformats.org/officeDocument/2006/customXml" ds:itemID="{50389436-F717-46DA-9CD1-FEDA943AF079}"/>
</file>

<file path=customXml/itemProps3.xml><?xml version="1.0" encoding="utf-8"?>
<ds:datastoreItem xmlns:ds="http://schemas.openxmlformats.org/officeDocument/2006/customXml" ds:itemID="{F10C8AD7-BD79-41F7-AA69-14B822C0C1D8}"/>
</file>

<file path=customXml/itemProps4.xml><?xml version="1.0" encoding="utf-8"?>
<ds:datastoreItem xmlns:ds="http://schemas.openxmlformats.org/officeDocument/2006/customXml" ds:itemID="{ABBC5D63-2A3A-40F8-8003-CD6A6A0C6A9A}"/>
</file>

<file path=docProps/app.xml><?xml version="1.0" encoding="utf-8"?>
<Properties xmlns="http://schemas.openxmlformats.org/officeDocument/2006/extended-properties" xmlns:vt="http://schemas.openxmlformats.org/officeDocument/2006/docPropsVTypes">
  <Template>blank</Template>
  <TotalTime>4304</TotalTime>
  <Words>271</Words>
  <Application>Microsoft Office PowerPoint</Application>
  <PresentationFormat>A4 (210 x 297 mm)</PresentationFormat>
  <Paragraphs>199</Paragraphs>
  <Slides>11</Slides>
  <Notes>9</Notes>
  <HiddenSlides>0</HiddenSlides>
  <MMClips>0</MMClips>
  <ScaleCrop>false</ScaleCrop>
  <HeadingPairs>
    <vt:vector size="4" baseType="variant">
      <vt:variant>
        <vt:lpstr>Tema</vt:lpstr>
      </vt:variant>
      <vt:variant>
        <vt:i4>1</vt:i4>
      </vt:variant>
      <vt:variant>
        <vt:lpstr>Diastitler</vt:lpstr>
      </vt:variant>
      <vt:variant>
        <vt:i4>11</vt:i4>
      </vt:variant>
    </vt:vector>
  </HeadingPairs>
  <TitlesOfParts>
    <vt:vector size="12" baseType="lpstr">
      <vt:lpstr>Blank</vt:lpstr>
      <vt:lpstr>Dynamisk Strategi</vt:lpstr>
      <vt:lpstr>PowerPoint-præsentation</vt:lpstr>
      <vt:lpstr>PowerPoint-præsentation</vt:lpstr>
      <vt:lpstr>PowerPoint-præsentation</vt:lpstr>
      <vt:lpstr>Samlet overblik -Virksomhedens potentialer og udfordringer</vt:lpstr>
      <vt:lpstr>PowerPoint-præsentation</vt:lpstr>
      <vt:lpstr>Handlingsplan 1 – animalsk produktion </vt:lpstr>
      <vt:lpstr>Handlingsplan 2 - planteavl </vt:lpstr>
      <vt:lpstr>Handlingsplan 3 – ledelse og kompetencer </vt:lpstr>
      <vt:lpstr>Handlingsplan 4 - økonomi </vt:lpstr>
      <vt:lpstr> Ganttkort - Oversigt handlingsplaner </vt:lpstr>
    </vt:vector>
  </TitlesOfParts>
  <Company>Dansk Landbrugsrådgivning, Landscentret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Skabeloner til Dynamisk Strategi 2,0</dc:title>
  <dc:creator>wisa</dc:creator>
  <cp:lastModifiedBy>Susanne Trampedach</cp:lastModifiedBy>
  <cp:revision>318</cp:revision>
  <cp:lastPrinted>2011-08-05T10:27:30Z</cp:lastPrinted>
  <dcterms:created xsi:type="dcterms:W3CDTF">2009-06-05T08:35:32Z</dcterms:created>
  <dcterms:modified xsi:type="dcterms:W3CDTF">2014-12-22T09:57:31Z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0x010100C568DB52D9D0A14D9B2FDCC96666E9F2007948130EC3DB064584E219954237AF3900242457EFB8B24247815D688C526CD44D00D4B171773794184592131142A9BA1D65</vt:lpwstr>
  </property>
  <property fmtid="{D5CDD505-2E9C-101B-9397-08002B2CF9AE}" pid="3" name="Afgiftsfonde">
    <vt:lpwstr>168;#14. Strategi med dynamik</vt:lpwstr>
  </property>
  <property fmtid="{D5CDD505-2E9C-101B-9397-08002B2CF9AE}" pid="4" name="IsHiddenFromRollup">
    <vt:lpwstr/>
  </property>
  <property fmtid="{D5CDD505-2E9C-101B-9397-08002B2CF9AE}" pid="5" name="Ansvarligafdeling">
    <vt:lpwstr/>
  </property>
  <property fmtid="{D5CDD505-2E9C-101B-9397-08002B2CF9AE}" pid="6" name="Rettighedsgruppe">
    <vt:lpwstr/>
  </property>
  <property fmtid="{D5CDD505-2E9C-101B-9397-08002B2CF9AE}" pid="7" name="PublishingRollupImage">
    <vt:lpwstr/>
  </property>
  <property fmtid="{D5CDD505-2E9C-101B-9397-08002B2CF9AE}" pid="9" name="DynamicPublishingContent5">
    <vt:lpwstr/>
  </property>
  <property fmtid="{D5CDD505-2E9C-101B-9397-08002B2CF9AE}" pid="10" name="PublishingContactEmail">
    <vt:lpwstr/>
  </property>
  <property fmtid="{D5CDD505-2E9C-101B-9397-08002B2CF9AE}" pid="11" name="HeaderStyleDefinitions">
    <vt:lpwstr/>
  </property>
  <property fmtid="{D5CDD505-2E9C-101B-9397-08002B2CF9AE}" pid="12" name="DynamicPublishingContent4">
    <vt:lpwstr/>
  </property>
  <property fmtid="{D5CDD505-2E9C-101B-9397-08002B2CF9AE}" pid="13" name="PublishingVariationRelationshipLinkFieldID">
    <vt:lpwstr/>
  </property>
  <property fmtid="{D5CDD505-2E9C-101B-9397-08002B2CF9AE}" pid="14" name="PublishingPageContent">
    <vt:lpwstr/>
  </property>
  <property fmtid="{D5CDD505-2E9C-101B-9397-08002B2CF9AE}" pid="15" name="Projekter">
    <vt:lpwstr/>
  </property>
  <property fmtid="{D5CDD505-2E9C-101B-9397-08002B2CF9AE}" pid="16" name="Bekraeftelsesdato">
    <vt:lpwstr/>
  </property>
  <property fmtid="{D5CDD505-2E9C-101B-9397-08002B2CF9AE}" pid="17" name="DynamicPublishingContent1">
    <vt:lpwstr/>
  </property>
  <property fmtid="{D5CDD505-2E9C-101B-9397-08002B2CF9AE}" pid="18" name="PublishingVariationGroupID">
    <vt:lpwstr/>
  </property>
  <property fmtid="{D5CDD505-2E9C-101B-9397-08002B2CF9AE}" pid="19" name="ArticleStartDate">
    <vt:lpwstr/>
  </property>
  <property fmtid="{D5CDD505-2E9C-101B-9397-08002B2CF9AE}" pid="20" name="Listekode">
    <vt:lpwstr/>
  </property>
  <property fmtid="{D5CDD505-2E9C-101B-9397-08002B2CF9AE}" pid="21" name="DynamicPublishingContent0">
    <vt:lpwstr/>
  </property>
  <property fmtid="{D5CDD505-2E9C-101B-9397-08002B2CF9AE}" pid="22" name="ArticleByLine">
    <vt:lpwstr/>
  </property>
  <property fmtid="{D5CDD505-2E9C-101B-9397-08002B2CF9AE}" pid="23" name="PublishingImageCaption">
    <vt:lpwstr/>
  </property>
  <property fmtid="{D5CDD505-2E9C-101B-9397-08002B2CF9AE}" pid="24" name="Forfattere">
    <vt:lpwstr/>
  </property>
  <property fmtid="{D5CDD505-2E9C-101B-9397-08002B2CF9AE}" pid="25" name="HideInRollups">
    <vt:bool>false</vt:bool>
  </property>
  <property fmtid="{D5CDD505-2E9C-101B-9397-08002B2CF9AE}" pid="26" name="DynamicPublishingContent3">
    <vt:lpwstr/>
  </property>
  <property fmtid="{D5CDD505-2E9C-101B-9397-08002B2CF9AE}" pid="27" name="Sorteringsorden">
    <vt:lpwstr/>
  </property>
  <property fmtid="{D5CDD505-2E9C-101B-9397-08002B2CF9AE}" pid="28" name="Audience">
    <vt:lpwstr/>
  </property>
  <property fmtid="{D5CDD505-2E9C-101B-9397-08002B2CF9AE}" pid="29" name="PublishingPageImage">
    <vt:lpwstr/>
  </property>
  <property fmtid="{D5CDD505-2E9C-101B-9397-08002B2CF9AE}" pid="30" name="DynamicPublishingContent2">
    <vt:lpwstr/>
  </property>
  <property fmtid="{D5CDD505-2E9C-101B-9397-08002B2CF9AE}" pid="31" name="SummaryLinks">
    <vt:lpwstr/>
  </property>
  <property fmtid="{D5CDD505-2E9C-101B-9397-08002B2CF9AE}" pid="32" name="PublishingExpirationDate">
    <vt:lpwstr/>
  </property>
  <property fmtid="{D5CDD505-2E9C-101B-9397-08002B2CF9AE}" pid="33" name="EnclosureFor">
    <vt:lpwstr/>
  </property>
  <property fmtid="{D5CDD505-2E9C-101B-9397-08002B2CF9AE}" pid="34" name="PublishingContactPicture">
    <vt:lpwstr/>
  </property>
  <property fmtid="{D5CDD505-2E9C-101B-9397-08002B2CF9AE}" pid="35" name="Informationsserie">
    <vt:lpwstr/>
  </property>
  <property fmtid="{D5CDD505-2E9C-101B-9397-08002B2CF9AE}" pid="36" name="Afsender">
    <vt:lpwstr/>
  </property>
  <property fmtid="{D5CDD505-2E9C-101B-9397-08002B2CF9AE}" pid="37" name="Ingen besked ved arkivering">
    <vt:lpwstr/>
  </property>
  <property fmtid="{D5CDD505-2E9C-101B-9397-08002B2CF9AE}" pid="38" name="PublishingStartDate">
    <vt:lpwstr/>
  </property>
  <property fmtid="{D5CDD505-2E9C-101B-9397-08002B2CF9AE}" pid="39" name="PublishingContact">
    <vt:lpwstr/>
  </property>
  <property fmtid="{D5CDD505-2E9C-101B-9397-08002B2CF9AE}" pid="40" name="PublishingContactName">
    <vt:lpwstr/>
  </property>
  <property fmtid="{D5CDD505-2E9C-101B-9397-08002B2CF9AE}" pid="41" name="Sprogvalg">
    <vt:lpwstr/>
  </property>
  <property fmtid="{D5CDD505-2E9C-101B-9397-08002B2CF9AE}" pid="42" name="Noegleord">
    <vt:lpwstr/>
  </property>
  <property fmtid="{D5CDD505-2E9C-101B-9397-08002B2CF9AE}" pid="43" name="GammelURL">
    <vt:lpwstr/>
  </property>
  <property fmtid="{D5CDD505-2E9C-101B-9397-08002B2CF9AE}" pid="44" name="Arkiveringsdato">
    <vt:lpwstr/>
  </property>
  <property fmtid="{D5CDD505-2E9C-101B-9397-08002B2CF9AE}" pid="45" name="NetSkabelonValue">
    <vt:lpwstr/>
  </property>
  <property fmtid="{D5CDD505-2E9C-101B-9397-08002B2CF9AE}" pid="46" name="Comments">
    <vt:lpwstr/>
  </property>
  <property fmtid="{D5CDD505-2E9C-101B-9397-08002B2CF9AE}" pid="47" name="Nummer">
    <vt:lpwstr/>
  </property>
  <property fmtid="{D5CDD505-2E9C-101B-9397-08002B2CF9AE}" pid="48" name="WebInfoSubjects">
    <vt:lpwstr/>
  </property>
  <property fmtid="{D5CDD505-2E9C-101B-9397-08002B2CF9AE}" pid="49" name="HitCount">
    <vt:lpwstr/>
  </property>
  <property fmtid="{D5CDD505-2E9C-101B-9397-08002B2CF9AE}" pid="50" name="_dlc_DocIdItemGuid">
    <vt:lpwstr>19a3d088-187c-47fd-8eb1-696130f3fe05</vt:lpwstr>
  </property>
  <property fmtid="{D5CDD505-2E9C-101B-9397-08002B2CF9AE}" pid="51" name="Taksonomi">
    <vt:lpwstr/>
  </property>
  <property fmtid="{D5CDD505-2E9C-101B-9397-08002B2CF9AE}" pid="52" name="DisplayComments">
    <vt:bool>true</vt:bool>
  </property>
  <property fmtid="{D5CDD505-2E9C-101B-9397-08002B2CF9AE}" pid="53" name="AllowComments">
    <vt:bool>true</vt:bool>
  </property>
  <property fmtid="{D5CDD505-2E9C-101B-9397-08002B2CF9AE}" pid="54" name="WebInfo_FinansieringsLink">
    <vt:lpwstr>19a3d088-187c-47fd-8eb1-696130f3fe05</vt:lpwstr>
  </property>
  <property fmtid="{D5CDD505-2E9C-101B-9397-08002B2CF9AE}" pid="55" name="KnowledgeArticle">
    <vt:bool>false</vt:bool>
  </property>
  <property fmtid="{D5CDD505-2E9C-101B-9397-08002B2CF9AE}" pid="56" name="Revisionsdato">
    <vt:filetime>2014-12-22T08:58:00Z</vt:filetime>
  </property>
</Properties>
</file>